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FFFCF44_796E8F41.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7FFE58F3_18FC306C.xml" ContentType="application/vnd.ms-powerpoint.comments+xml"/>
  <Override PartName="/ppt/comments/modernComment_7FFFCF4A_68F67CF4.xml" ContentType="application/vnd.ms-powerpoint.comments+xml"/>
  <Override PartName="/ppt/comments/modernComment_7FFFCF51_89CC71CB.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3" r:id="rId4"/>
    <p:sldMasterId id="2147483707" r:id="rId5"/>
  </p:sldMasterIdLst>
  <p:notesMasterIdLst>
    <p:notesMasterId r:id="rId16"/>
  </p:notesMasterIdLst>
  <p:handoutMasterIdLst>
    <p:handoutMasterId r:id="rId17"/>
  </p:handoutMasterIdLst>
  <p:sldIdLst>
    <p:sldId id="2147471171" r:id="rId6"/>
    <p:sldId id="2147471172" r:id="rId7"/>
    <p:sldId id="282" r:id="rId8"/>
    <p:sldId id="2147471190" r:id="rId9"/>
    <p:sldId id="2147471173" r:id="rId10"/>
    <p:sldId id="2147375347" r:id="rId11"/>
    <p:sldId id="2147471178" r:id="rId12"/>
    <p:sldId id="2147471185" r:id="rId13"/>
    <p:sldId id="2147471188" r:id="rId14"/>
    <p:sldId id="2147471189" r:id="rId15"/>
  </p:sldIdLst>
  <p:sldSz cx="12188825" cy="6858000"/>
  <p:notesSz cx="6858000" cy="91440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A5D631-DAA5-2229-6F74-AB3F00A2F53E}" name="Eric Knee" initials="EK" userId="S::eknee@adobe.com::a2dcdd5b-e712-4546-b33e-e52a33402b49" providerId="AD"/>
  <p188:author id="{D7CCB9E8-CCCA-5039-F7B3-630D0399D668}" name="Saurabh Mahapatra" initials="SM" userId="S::samahapa@adobe.com::3799c77b-4905-46de-b2c4-ea3f86bbcfb1" providerId="AD"/>
  <p188:author id="{B1EF9AF7-A513-577B-052F-790B2673D6DC}" name="Nishant Pithia" initials="NP" userId="S::pithia@adobe.com::f51d7ab5-2eaa-4bbf-b5aa-f876294a81d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Jim Kim" initials="JK" lastIdx="1" clrIdx="6">
    <p:extLst>
      <p:ext uri="{19B8F6BF-5375-455C-9EA6-DF929625EA0E}">
        <p15:presenceInfo xmlns:p15="http://schemas.microsoft.com/office/powerpoint/2012/main" userId="S::jimkim@adobe.com::8de73777-a8be-42df-9b2d-3ab667983e69" providerId="AD"/>
      </p:ext>
    </p:extLst>
  </p:cmAuthor>
  <p:cmAuthor id="1" name="Suzanne Wagner" initials="SW" lastIdx="21" clrIdx="0">
    <p:extLst>
      <p:ext uri="{19B8F6BF-5375-455C-9EA6-DF929625EA0E}">
        <p15:presenceInfo xmlns:p15="http://schemas.microsoft.com/office/powerpoint/2012/main" userId="S::sbriesen@adobe.com::65a23694-ef06-460b-9185-53030e0be94f" providerId="AD"/>
      </p:ext>
    </p:extLst>
  </p:cmAuthor>
  <p:cmAuthor id="8" name="Tina Randhawa" initials="TR" lastIdx="16" clrIdx="7">
    <p:extLst>
      <p:ext uri="{19B8F6BF-5375-455C-9EA6-DF929625EA0E}">
        <p15:presenceInfo xmlns:p15="http://schemas.microsoft.com/office/powerpoint/2012/main" userId="S::trandhaw@adobe.com::7933ed2d-794b-4417-86e4-587c9f4f2090" providerId="AD"/>
      </p:ext>
    </p:extLst>
  </p:cmAuthor>
  <p:cmAuthor id="2" name="Maninder Sawhney" initials="MS" lastIdx="43" clrIdx="1">
    <p:extLst>
      <p:ext uri="{19B8F6BF-5375-455C-9EA6-DF929625EA0E}">
        <p15:presenceInfo xmlns:p15="http://schemas.microsoft.com/office/powerpoint/2012/main" userId="S::masawhne@adobe.com::3d953bea-068e-42bc-a24e-b59fe44fcf2c" providerId="AD"/>
      </p:ext>
    </p:extLst>
  </p:cmAuthor>
  <p:cmAuthor id="9" name="Matt Wegner" initials="MW" lastIdx="9" clrIdx="8">
    <p:extLst>
      <p:ext uri="{19B8F6BF-5375-455C-9EA6-DF929625EA0E}">
        <p15:presenceInfo xmlns:p15="http://schemas.microsoft.com/office/powerpoint/2012/main" userId="S::mwegner@adobe.com::114e7f27-4bc9-4569-88f5-11e9439454cf" providerId="AD"/>
      </p:ext>
    </p:extLst>
  </p:cmAuthor>
  <p:cmAuthor id="3" name="Nathan Petersen" initials="NP" lastIdx="13" clrIdx="2">
    <p:extLst>
      <p:ext uri="{19B8F6BF-5375-455C-9EA6-DF929625EA0E}">
        <p15:presenceInfo xmlns:p15="http://schemas.microsoft.com/office/powerpoint/2012/main" userId="S::npeterse@adobe.com::8ea4d82b-ba51-4238-be75-651abcd66dd1" providerId="AD"/>
      </p:ext>
    </p:extLst>
  </p:cmAuthor>
  <p:cmAuthor id="10" name="Eric Knee" initials="EK" lastIdx="1" clrIdx="9">
    <p:extLst>
      <p:ext uri="{19B8F6BF-5375-455C-9EA6-DF929625EA0E}">
        <p15:presenceInfo xmlns:p15="http://schemas.microsoft.com/office/powerpoint/2012/main" userId="S::eknee@adobe.com::a2dcdd5b-e712-4546-b33e-e52a33402b49" providerId="AD"/>
      </p:ext>
    </p:extLst>
  </p:cmAuthor>
  <p:cmAuthor id="4" name="Mike Garcia" initials="MG" lastIdx="1" clrIdx="3">
    <p:extLst>
      <p:ext uri="{19B8F6BF-5375-455C-9EA6-DF929625EA0E}">
        <p15:presenceInfo xmlns:p15="http://schemas.microsoft.com/office/powerpoint/2012/main" userId="S::mikgarci@adobe.com::7b8fe8f8-493e-4bd3-8e31-1d199a52134c" providerId="AD"/>
      </p:ext>
    </p:extLst>
  </p:cmAuthor>
  <p:cmAuthor id="5" name="Dawn Murai" initials="DM" lastIdx="5" clrIdx="4">
    <p:extLst>
      <p:ext uri="{19B8F6BF-5375-455C-9EA6-DF929625EA0E}">
        <p15:presenceInfo xmlns:p15="http://schemas.microsoft.com/office/powerpoint/2012/main" userId="S::env54123@adobe.com::0f48a492-af49-4d0e-b6d1-6bcaf7177316" providerId="AD"/>
      </p:ext>
    </p:extLst>
  </p:cmAuthor>
  <p:cmAuthor id="6" name="David Ralston" initials="DR" lastIdx="3" clrIdx="5">
    <p:extLst>
      <p:ext uri="{19B8F6BF-5375-455C-9EA6-DF929625EA0E}">
        <p15:presenceInfo xmlns:p15="http://schemas.microsoft.com/office/powerpoint/2012/main" userId="S::dralston@adobe.com::a8ce52f7-ee01-4baf-9945-753841d9c2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F"/>
    <a:srgbClr val="FBE7E7"/>
    <a:srgbClr val="E9740A"/>
    <a:srgbClr val="21A5A2"/>
    <a:srgbClr val="2799F6"/>
    <a:srgbClr val="F5F5F5"/>
    <a:srgbClr val="EB1000"/>
    <a:srgbClr val="CFCFCF"/>
    <a:srgbClr val="E6E6E6"/>
    <a:srgbClr val="C9C9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F7337B-281B-4856-AD7A-79A56E326201}" v="22" dt="2022-08-12T15:24:07.0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5"/>
    <p:restoredTop sz="94722"/>
  </p:normalViewPr>
  <p:slideViewPr>
    <p:cSldViewPr snapToGrid="0">
      <p:cViewPr varScale="1">
        <p:scale>
          <a:sx n="146" d="100"/>
          <a:sy n="146" d="100"/>
        </p:scale>
        <p:origin x="792" y="12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ags" Target="tags/tag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c Knee" userId="a2dcdd5b-e712-4546-b33e-e52a33402b49" providerId="ADAL" clId="{78370A88-20B3-4501-A8C2-22EDB75B17BD}"/>
    <pc:docChg chg="undo custSel addSld delSld modSld sldOrd modMainMaster addSection delSection modSection">
      <pc:chgData name="Eric Knee" userId="a2dcdd5b-e712-4546-b33e-e52a33402b49" providerId="ADAL" clId="{78370A88-20B3-4501-A8C2-22EDB75B17BD}" dt="2022-08-10T16:25:23.769" v="7432" actId="729"/>
      <pc:docMkLst>
        <pc:docMk/>
      </pc:docMkLst>
      <pc:sldChg chg="modSp del mod">
        <pc:chgData name="Eric Knee" userId="a2dcdd5b-e712-4546-b33e-e52a33402b49" providerId="ADAL" clId="{78370A88-20B3-4501-A8C2-22EDB75B17BD}" dt="2022-07-18T17:59:10.060" v="136" actId="47"/>
        <pc:sldMkLst>
          <pc:docMk/>
          <pc:sldMk cId="480108441" sldId="256"/>
        </pc:sldMkLst>
        <pc:spChg chg="mod">
          <ac:chgData name="Eric Knee" userId="a2dcdd5b-e712-4546-b33e-e52a33402b49" providerId="ADAL" clId="{78370A88-20B3-4501-A8C2-22EDB75B17BD}" dt="2022-07-18T17:57:41.909" v="52" actId="6549"/>
          <ac:spMkLst>
            <pc:docMk/>
            <pc:sldMk cId="480108441" sldId="256"/>
            <ac:spMk id="2" creationId="{E8E6E8CE-F45C-46CB-8ECA-CF3BF08BFE8C}"/>
          </ac:spMkLst>
        </pc:spChg>
        <pc:spChg chg="mod">
          <ac:chgData name="Eric Knee" userId="a2dcdd5b-e712-4546-b33e-e52a33402b49" providerId="ADAL" clId="{78370A88-20B3-4501-A8C2-22EDB75B17BD}" dt="2022-07-18T17:57:54.921" v="93" actId="20577"/>
          <ac:spMkLst>
            <pc:docMk/>
            <pc:sldMk cId="480108441" sldId="256"/>
            <ac:spMk id="3" creationId="{DCA31D44-6AFF-4D19-8AB5-37706A05FCED}"/>
          </ac:spMkLst>
        </pc:spChg>
      </pc:sldChg>
      <pc:sldChg chg="delSp modSp mod ord addCm delCm">
        <pc:chgData name="Eric Knee" userId="a2dcdd5b-e712-4546-b33e-e52a33402b49" providerId="ADAL" clId="{78370A88-20B3-4501-A8C2-22EDB75B17BD}" dt="2022-08-10T15:16:37.817" v="5729" actId="20577"/>
        <pc:sldMkLst>
          <pc:docMk/>
          <pc:sldMk cId="389703183" sldId="257"/>
        </pc:sldMkLst>
        <pc:spChg chg="mod">
          <ac:chgData name="Eric Knee" userId="a2dcdd5b-e712-4546-b33e-e52a33402b49" providerId="ADAL" clId="{78370A88-20B3-4501-A8C2-22EDB75B17BD}" dt="2022-07-18T18:07:31.210" v="646" actId="20577"/>
          <ac:spMkLst>
            <pc:docMk/>
            <pc:sldMk cId="389703183" sldId="257"/>
            <ac:spMk id="3" creationId="{E2D83091-3A89-43DD-B11D-19E268A87A61}"/>
          </ac:spMkLst>
        </pc:spChg>
        <pc:spChg chg="del">
          <ac:chgData name="Eric Knee" userId="a2dcdd5b-e712-4546-b33e-e52a33402b49" providerId="ADAL" clId="{78370A88-20B3-4501-A8C2-22EDB75B17BD}" dt="2022-07-18T18:02:44.267" v="248" actId="478"/>
          <ac:spMkLst>
            <pc:docMk/>
            <pc:sldMk cId="389703183" sldId="257"/>
            <ac:spMk id="5" creationId="{D36910B8-A996-4DE0-8968-F3478D51BF28}"/>
          </ac:spMkLst>
        </pc:spChg>
        <pc:graphicFrameChg chg="mod modGraphic">
          <ac:chgData name="Eric Knee" userId="a2dcdd5b-e712-4546-b33e-e52a33402b49" providerId="ADAL" clId="{78370A88-20B3-4501-A8C2-22EDB75B17BD}" dt="2022-08-10T15:16:37.817" v="5729" actId="20577"/>
          <ac:graphicFrameMkLst>
            <pc:docMk/>
            <pc:sldMk cId="389703183" sldId="257"/>
            <ac:graphicFrameMk id="4" creationId="{99325CCC-FA91-4728-A13F-B0C6E905E62E}"/>
          </ac:graphicFrameMkLst>
        </pc:graphicFrameChg>
      </pc:sldChg>
      <pc:sldChg chg="modSp mod ord modShow">
        <pc:chgData name="Eric Knee" userId="a2dcdd5b-e712-4546-b33e-e52a33402b49" providerId="ADAL" clId="{78370A88-20B3-4501-A8C2-22EDB75B17BD}" dt="2022-08-10T16:25:15.082" v="7431" actId="729"/>
        <pc:sldMkLst>
          <pc:docMk/>
          <pc:sldMk cId="3490603893" sldId="258"/>
        </pc:sldMkLst>
        <pc:spChg chg="mod">
          <ac:chgData name="Eric Knee" userId="a2dcdd5b-e712-4546-b33e-e52a33402b49" providerId="ADAL" clId="{78370A88-20B3-4501-A8C2-22EDB75B17BD}" dt="2022-07-28T13:46:56.817" v="5487" actId="20577"/>
          <ac:spMkLst>
            <pc:docMk/>
            <pc:sldMk cId="3490603893" sldId="258"/>
            <ac:spMk id="15" creationId="{D54CCD85-C752-4FDD-AC2D-9AE8BF6EBC7A}"/>
          </ac:spMkLst>
        </pc:spChg>
      </pc:sldChg>
      <pc:sldChg chg="addSp delSp modSp mod chgLayout">
        <pc:chgData name="Eric Knee" userId="a2dcdd5b-e712-4546-b33e-e52a33402b49" providerId="ADAL" clId="{78370A88-20B3-4501-A8C2-22EDB75B17BD}" dt="2022-07-28T13:33:35.550" v="5370" actId="404"/>
        <pc:sldMkLst>
          <pc:docMk/>
          <pc:sldMk cId="1557155922" sldId="260"/>
        </pc:sldMkLst>
        <pc:spChg chg="add mod ord">
          <ac:chgData name="Eric Knee" userId="a2dcdd5b-e712-4546-b33e-e52a33402b49" providerId="ADAL" clId="{78370A88-20B3-4501-A8C2-22EDB75B17BD}" dt="2022-07-28T13:33:18" v="5368" actId="14100"/>
          <ac:spMkLst>
            <pc:docMk/>
            <pc:sldMk cId="1557155922" sldId="260"/>
            <ac:spMk id="2" creationId="{3AF9B7D3-B820-E64E-4012-F0D7313E8378}"/>
          </ac:spMkLst>
        </pc:spChg>
        <pc:spChg chg="add del mod">
          <ac:chgData name="Eric Knee" userId="a2dcdd5b-e712-4546-b33e-e52a33402b49" providerId="ADAL" clId="{78370A88-20B3-4501-A8C2-22EDB75B17BD}" dt="2022-07-18T18:01:33.642" v="157" actId="478"/>
          <ac:spMkLst>
            <pc:docMk/>
            <pc:sldMk cId="1557155922" sldId="260"/>
            <ac:spMk id="3" creationId="{9EF04D6D-917F-2E79-8F2D-52E14FF20C20}"/>
          </ac:spMkLst>
        </pc:spChg>
        <pc:spChg chg="del mod ord">
          <ac:chgData name="Eric Knee" userId="a2dcdd5b-e712-4546-b33e-e52a33402b49" providerId="ADAL" clId="{78370A88-20B3-4501-A8C2-22EDB75B17BD}" dt="2022-07-18T18:01:20.992" v="154" actId="478"/>
          <ac:spMkLst>
            <pc:docMk/>
            <pc:sldMk cId="1557155922" sldId="260"/>
            <ac:spMk id="4" creationId="{A1AF197F-8182-4346-B91F-DC9555DA3A19}"/>
          </ac:spMkLst>
        </pc:spChg>
        <pc:spChg chg="add mod ord">
          <ac:chgData name="Eric Knee" userId="a2dcdd5b-e712-4546-b33e-e52a33402b49" providerId="ADAL" clId="{78370A88-20B3-4501-A8C2-22EDB75B17BD}" dt="2022-07-28T13:33:35.550" v="5370" actId="404"/>
          <ac:spMkLst>
            <pc:docMk/>
            <pc:sldMk cId="1557155922" sldId="260"/>
            <ac:spMk id="5" creationId="{F8E696F2-AFD5-C97B-FD2B-3FD75560BAD1}"/>
          </ac:spMkLst>
        </pc:spChg>
      </pc:sldChg>
      <pc:sldChg chg="del ord">
        <pc:chgData name="Eric Knee" userId="a2dcdd5b-e712-4546-b33e-e52a33402b49" providerId="ADAL" clId="{78370A88-20B3-4501-A8C2-22EDB75B17BD}" dt="2022-07-18T18:22:10.776" v="1183" actId="47"/>
        <pc:sldMkLst>
          <pc:docMk/>
          <pc:sldMk cId="748190629" sldId="261"/>
        </pc:sldMkLst>
      </pc:sldChg>
      <pc:sldChg chg="modSp mod ord addCm modCm">
        <pc:chgData name="Eric Knee" userId="a2dcdd5b-e712-4546-b33e-e52a33402b49" providerId="ADAL" clId="{78370A88-20B3-4501-A8C2-22EDB75B17BD}" dt="2022-07-19T15:54:57.482" v="1461" actId="20577"/>
        <pc:sldMkLst>
          <pc:docMk/>
          <pc:sldMk cId="3731953063" sldId="262"/>
        </pc:sldMkLst>
        <pc:spChg chg="mod">
          <ac:chgData name="Eric Knee" userId="a2dcdd5b-e712-4546-b33e-e52a33402b49" providerId="ADAL" clId="{78370A88-20B3-4501-A8C2-22EDB75B17BD}" dt="2022-07-19T15:54:57.482" v="1461" actId="20577"/>
          <ac:spMkLst>
            <pc:docMk/>
            <pc:sldMk cId="3731953063" sldId="262"/>
            <ac:spMk id="3" creationId="{0F88CEF9-B521-47B3-8553-DBB271ACFD29}"/>
          </ac:spMkLst>
        </pc:spChg>
      </pc:sldChg>
      <pc:sldChg chg="del ord">
        <pc:chgData name="Eric Knee" userId="a2dcdd5b-e712-4546-b33e-e52a33402b49" providerId="ADAL" clId="{78370A88-20B3-4501-A8C2-22EDB75B17BD}" dt="2022-07-18T18:22:18.858" v="1184" actId="47"/>
        <pc:sldMkLst>
          <pc:docMk/>
          <pc:sldMk cId="3967398626" sldId="263"/>
        </pc:sldMkLst>
      </pc:sldChg>
      <pc:sldChg chg="del ord">
        <pc:chgData name="Eric Knee" userId="a2dcdd5b-e712-4546-b33e-e52a33402b49" providerId="ADAL" clId="{78370A88-20B3-4501-A8C2-22EDB75B17BD}" dt="2022-07-18T18:22:19.703" v="1185" actId="47"/>
        <pc:sldMkLst>
          <pc:docMk/>
          <pc:sldMk cId="3900661784" sldId="264"/>
        </pc:sldMkLst>
      </pc:sldChg>
      <pc:sldChg chg="del ord">
        <pc:chgData name="Eric Knee" userId="a2dcdd5b-e712-4546-b33e-e52a33402b49" providerId="ADAL" clId="{78370A88-20B3-4501-A8C2-22EDB75B17BD}" dt="2022-07-18T18:21:48.800" v="1182" actId="47"/>
        <pc:sldMkLst>
          <pc:docMk/>
          <pc:sldMk cId="3773033341" sldId="265"/>
        </pc:sldMkLst>
      </pc:sldChg>
      <pc:sldChg chg="del">
        <pc:chgData name="Eric Knee" userId="a2dcdd5b-e712-4546-b33e-e52a33402b49" providerId="ADAL" clId="{78370A88-20B3-4501-A8C2-22EDB75B17BD}" dt="2022-07-28T13:46:27.800" v="5484" actId="47"/>
        <pc:sldMkLst>
          <pc:docMk/>
          <pc:sldMk cId="4118146797" sldId="266"/>
        </pc:sldMkLst>
      </pc:sldChg>
      <pc:sldChg chg="del ord">
        <pc:chgData name="Eric Knee" userId="a2dcdd5b-e712-4546-b33e-e52a33402b49" providerId="ADAL" clId="{78370A88-20B3-4501-A8C2-22EDB75B17BD}" dt="2022-07-18T18:22:20.429" v="1186" actId="47"/>
        <pc:sldMkLst>
          <pc:docMk/>
          <pc:sldMk cId="3322984909" sldId="267"/>
        </pc:sldMkLst>
      </pc:sldChg>
      <pc:sldChg chg="addSp delSp modSp add mod chgLayout">
        <pc:chgData name="Eric Knee" userId="a2dcdd5b-e712-4546-b33e-e52a33402b49" providerId="ADAL" clId="{78370A88-20B3-4501-A8C2-22EDB75B17BD}" dt="2022-08-10T16:23:21.778" v="7320" actId="478"/>
        <pc:sldMkLst>
          <pc:docMk/>
          <pc:sldMk cId="2363564088" sldId="282"/>
        </pc:sldMkLst>
        <pc:spChg chg="mod ord">
          <ac:chgData name="Eric Knee" userId="a2dcdd5b-e712-4546-b33e-e52a33402b49" providerId="ADAL" clId="{78370A88-20B3-4501-A8C2-22EDB75B17BD}" dt="2022-08-10T16:21:45.867" v="7309" actId="113"/>
          <ac:spMkLst>
            <pc:docMk/>
            <pc:sldMk cId="2363564088" sldId="282"/>
            <ac:spMk id="2" creationId="{6201116B-2DCA-4255-9D8B-D58EBA0F5A74}"/>
          </ac:spMkLst>
        </pc:spChg>
        <pc:spChg chg="add del mod ord">
          <ac:chgData name="Eric Knee" userId="a2dcdd5b-e712-4546-b33e-e52a33402b49" providerId="ADAL" clId="{78370A88-20B3-4501-A8C2-22EDB75B17BD}" dt="2022-08-10T16:21:40.910" v="7307" actId="478"/>
          <ac:spMkLst>
            <pc:docMk/>
            <pc:sldMk cId="2363564088" sldId="282"/>
            <ac:spMk id="3" creationId="{7E257347-8F07-7C00-2D1F-DB446C990790}"/>
          </ac:spMkLst>
        </pc:spChg>
        <pc:spChg chg="add del mod">
          <ac:chgData name="Eric Knee" userId="a2dcdd5b-e712-4546-b33e-e52a33402b49" providerId="ADAL" clId="{78370A88-20B3-4501-A8C2-22EDB75B17BD}" dt="2022-08-10T16:23:21.778" v="7320" actId="478"/>
          <ac:spMkLst>
            <pc:docMk/>
            <pc:sldMk cId="2363564088" sldId="282"/>
            <ac:spMk id="6" creationId="{E31F307E-18C4-47F0-C92C-E309F2AC32DB}"/>
          </ac:spMkLst>
        </pc:spChg>
      </pc:sldChg>
      <pc:sldChg chg="add">
        <pc:chgData name="Eric Knee" userId="a2dcdd5b-e712-4546-b33e-e52a33402b49" providerId="ADAL" clId="{78370A88-20B3-4501-A8C2-22EDB75B17BD}" dt="2022-07-18T18:20:54.936" v="1173"/>
        <pc:sldMkLst>
          <pc:docMk/>
          <pc:sldMk cId="476267878" sldId="365"/>
        </pc:sldMkLst>
      </pc:sldChg>
      <pc:sldChg chg="del">
        <pc:chgData name="Eric Knee" userId="a2dcdd5b-e712-4546-b33e-e52a33402b49" providerId="ADAL" clId="{78370A88-20B3-4501-A8C2-22EDB75B17BD}" dt="2022-07-28T13:46:27.800" v="5484" actId="47"/>
        <pc:sldMkLst>
          <pc:docMk/>
          <pc:sldMk cId="3779452960" sldId="365"/>
        </pc:sldMkLst>
      </pc:sldChg>
      <pc:sldChg chg="add">
        <pc:chgData name="Eric Knee" userId="a2dcdd5b-e712-4546-b33e-e52a33402b49" providerId="ADAL" clId="{78370A88-20B3-4501-A8C2-22EDB75B17BD}" dt="2022-07-18T18:20:54.936" v="1173"/>
        <pc:sldMkLst>
          <pc:docMk/>
          <pc:sldMk cId="1445274783" sldId="367"/>
        </pc:sldMkLst>
      </pc:sldChg>
      <pc:sldChg chg="del">
        <pc:chgData name="Eric Knee" userId="a2dcdd5b-e712-4546-b33e-e52a33402b49" providerId="ADAL" clId="{78370A88-20B3-4501-A8C2-22EDB75B17BD}" dt="2022-07-28T13:46:27.800" v="5484" actId="47"/>
        <pc:sldMkLst>
          <pc:docMk/>
          <pc:sldMk cId="3568003364" sldId="367"/>
        </pc:sldMkLst>
      </pc:sldChg>
      <pc:sldChg chg="add del">
        <pc:chgData name="Eric Knee" userId="a2dcdd5b-e712-4546-b33e-e52a33402b49" providerId="ADAL" clId="{78370A88-20B3-4501-A8C2-22EDB75B17BD}" dt="2022-07-18T18:23:26.372" v="1190" actId="47"/>
        <pc:sldMkLst>
          <pc:docMk/>
          <pc:sldMk cId="4189381335" sldId="372"/>
        </pc:sldMkLst>
      </pc:sldChg>
      <pc:sldChg chg="add del">
        <pc:chgData name="Eric Knee" userId="a2dcdd5b-e712-4546-b33e-e52a33402b49" providerId="ADAL" clId="{78370A88-20B3-4501-A8C2-22EDB75B17BD}" dt="2022-07-28T13:46:27.800" v="5484" actId="47"/>
        <pc:sldMkLst>
          <pc:docMk/>
          <pc:sldMk cId="2135685226" sldId="4605"/>
        </pc:sldMkLst>
      </pc:sldChg>
      <pc:sldChg chg="add del">
        <pc:chgData name="Eric Knee" userId="a2dcdd5b-e712-4546-b33e-e52a33402b49" providerId="ADAL" clId="{78370A88-20B3-4501-A8C2-22EDB75B17BD}" dt="2022-07-28T13:45:53.391" v="5480" actId="47"/>
        <pc:sldMkLst>
          <pc:docMk/>
          <pc:sldMk cId="3760775433" sldId="8681"/>
        </pc:sldMkLst>
      </pc:sldChg>
      <pc:sldChg chg="del">
        <pc:chgData name="Eric Knee" userId="a2dcdd5b-e712-4546-b33e-e52a33402b49" providerId="ADAL" clId="{78370A88-20B3-4501-A8C2-22EDB75B17BD}" dt="2022-07-28T13:47:57" v="5495" actId="47"/>
        <pc:sldMkLst>
          <pc:docMk/>
          <pc:sldMk cId="1582625298" sldId="9619"/>
        </pc:sldMkLst>
      </pc:sldChg>
      <pc:sldChg chg="modSp mod ord addCm modCm">
        <pc:chgData name="Eric Knee" userId="a2dcdd5b-e712-4546-b33e-e52a33402b49" providerId="ADAL" clId="{78370A88-20B3-4501-A8C2-22EDB75B17BD}" dt="2022-08-10T16:24:52.479" v="7430" actId="20577"/>
        <pc:sldMkLst>
          <pc:docMk/>
          <pc:sldMk cId="1560822426" sldId="10235"/>
        </pc:sldMkLst>
        <pc:spChg chg="mod">
          <ac:chgData name="Eric Knee" userId="a2dcdd5b-e712-4546-b33e-e52a33402b49" providerId="ADAL" clId="{78370A88-20B3-4501-A8C2-22EDB75B17BD}" dt="2022-08-10T16:24:28.372" v="7391" actId="20577"/>
          <ac:spMkLst>
            <pc:docMk/>
            <pc:sldMk cId="1560822426" sldId="10235"/>
            <ac:spMk id="2" creationId="{00000000-0000-0000-0000-000000000000}"/>
          </ac:spMkLst>
        </pc:spChg>
        <pc:spChg chg="mod">
          <ac:chgData name="Eric Knee" userId="a2dcdd5b-e712-4546-b33e-e52a33402b49" providerId="ADAL" clId="{78370A88-20B3-4501-A8C2-22EDB75B17BD}" dt="2022-08-10T16:24:52.479" v="7430" actId="20577"/>
          <ac:spMkLst>
            <pc:docMk/>
            <pc:sldMk cId="1560822426" sldId="10235"/>
            <ac:spMk id="5" creationId="{4D2974AA-0C82-4CA9-8E1A-D486BCDFDBFF}"/>
          </ac:spMkLst>
        </pc:spChg>
        <pc:spChg chg="mod">
          <ac:chgData name="Eric Knee" userId="a2dcdd5b-e712-4546-b33e-e52a33402b49" providerId="ADAL" clId="{78370A88-20B3-4501-A8C2-22EDB75B17BD}" dt="2022-08-10T16:15:09.580" v="7112" actId="20577"/>
          <ac:spMkLst>
            <pc:docMk/>
            <pc:sldMk cId="1560822426" sldId="10235"/>
            <ac:spMk id="7" creationId="{10426097-4BC5-4C3D-91BD-3B8FAA022AB2}"/>
          </ac:spMkLst>
        </pc:spChg>
        <pc:spChg chg="mod">
          <ac:chgData name="Eric Knee" userId="a2dcdd5b-e712-4546-b33e-e52a33402b49" providerId="ADAL" clId="{78370A88-20B3-4501-A8C2-22EDB75B17BD}" dt="2022-08-10T15:46:51.624" v="5998" actId="20577"/>
          <ac:spMkLst>
            <pc:docMk/>
            <pc:sldMk cId="1560822426" sldId="10235"/>
            <ac:spMk id="27" creationId="{B9F25FEB-998A-4345-A0CE-7BCBBAB7D6E8}"/>
          </ac:spMkLst>
        </pc:spChg>
        <pc:spChg chg="mod">
          <ac:chgData name="Eric Knee" userId="a2dcdd5b-e712-4546-b33e-e52a33402b49" providerId="ADAL" clId="{78370A88-20B3-4501-A8C2-22EDB75B17BD}" dt="2022-08-10T15:53:05.649" v="6576" actId="20577"/>
          <ac:spMkLst>
            <pc:docMk/>
            <pc:sldMk cId="1560822426" sldId="10235"/>
            <ac:spMk id="28" creationId="{D4C90419-427B-4B2E-AA75-6B4966EE2966}"/>
          </ac:spMkLst>
        </pc:spChg>
        <pc:spChg chg="mod">
          <ac:chgData name="Eric Knee" userId="a2dcdd5b-e712-4546-b33e-e52a33402b49" providerId="ADAL" clId="{78370A88-20B3-4501-A8C2-22EDB75B17BD}" dt="2022-08-10T15:47:03.449" v="6036" actId="20577"/>
          <ac:spMkLst>
            <pc:docMk/>
            <pc:sldMk cId="1560822426" sldId="10235"/>
            <ac:spMk id="32" creationId="{1044FC0D-D5C0-4043-8BAF-6D74116FF2EE}"/>
          </ac:spMkLst>
        </pc:spChg>
        <pc:spChg chg="mod">
          <ac:chgData name="Eric Knee" userId="a2dcdd5b-e712-4546-b33e-e52a33402b49" providerId="ADAL" clId="{78370A88-20B3-4501-A8C2-22EDB75B17BD}" dt="2022-08-10T16:13:27.892" v="6949" actId="20577"/>
          <ac:spMkLst>
            <pc:docMk/>
            <pc:sldMk cId="1560822426" sldId="10235"/>
            <ac:spMk id="33" creationId="{45C32F2C-9693-485E-9116-992484B05AD2}"/>
          </ac:spMkLst>
        </pc:spChg>
        <pc:spChg chg="mod">
          <ac:chgData name="Eric Knee" userId="a2dcdd5b-e712-4546-b33e-e52a33402b49" providerId="ADAL" clId="{78370A88-20B3-4501-A8C2-22EDB75B17BD}" dt="2022-08-10T15:48:06.998" v="6099" actId="20577"/>
          <ac:spMkLst>
            <pc:docMk/>
            <pc:sldMk cId="1560822426" sldId="10235"/>
            <ac:spMk id="41" creationId="{9E9E33F9-C610-4BD2-B579-91CE4287D00C}"/>
          </ac:spMkLst>
        </pc:spChg>
        <pc:spChg chg="mod">
          <ac:chgData name="Eric Knee" userId="a2dcdd5b-e712-4546-b33e-e52a33402b49" providerId="ADAL" clId="{78370A88-20B3-4501-A8C2-22EDB75B17BD}" dt="2022-08-10T16:16:06.653" v="7302" actId="20577"/>
          <ac:spMkLst>
            <pc:docMk/>
            <pc:sldMk cId="1560822426" sldId="10235"/>
            <ac:spMk id="42" creationId="{8497532E-FA42-4825-8A52-409FD049E172}"/>
          </ac:spMkLst>
        </pc:spChg>
      </pc:sldChg>
      <pc:sldChg chg="add del addCm">
        <pc:chgData name="Eric Knee" userId="a2dcdd5b-e712-4546-b33e-e52a33402b49" providerId="ADAL" clId="{78370A88-20B3-4501-A8C2-22EDB75B17BD}" dt="2022-07-20T18:17:44.261" v="5218" actId="47"/>
        <pc:sldMkLst>
          <pc:docMk/>
          <pc:sldMk cId="751331761" sldId="10320"/>
        </pc:sldMkLst>
      </pc:sldChg>
      <pc:sldChg chg="add del">
        <pc:chgData name="Eric Knee" userId="a2dcdd5b-e712-4546-b33e-e52a33402b49" providerId="ADAL" clId="{78370A88-20B3-4501-A8C2-22EDB75B17BD}" dt="2022-07-18T18:22:42.973" v="1188" actId="47"/>
        <pc:sldMkLst>
          <pc:docMk/>
          <pc:sldMk cId="4272217811" sldId="10983"/>
        </pc:sldMkLst>
      </pc:sldChg>
      <pc:sldChg chg="add del modNotes">
        <pc:chgData name="Eric Knee" userId="a2dcdd5b-e712-4546-b33e-e52a33402b49" providerId="ADAL" clId="{78370A88-20B3-4501-A8C2-22EDB75B17BD}" dt="2022-07-28T13:46:27.800" v="5484" actId="47"/>
        <pc:sldMkLst>
          <pc:docMk/>
          <pc:sldMk cId="872493556" sldId="11252"/>
        </pc:sldMkLst>
      </pc:sldChg>
      <pc:sldChg chg="add del">
        <pc:chgData name="Eric Knee" userId="a2dcdd5b-e712-4546-b33e-e52a33402b49" providerId="ADAL" clId="{78370A88-20B3-4501-A8C2-22EDB75B17BD}" dt="2022-07-28T13:46:27.800" v="5484" actId="47"/>
        <pc:sldMkLst>
          <pc:docMk/>
          <pc:sldMk cId="1426079691" sldId="2076136436"/>
        </pc:sldMkLst>
      </pc:sldChg>
      <pc:sldChg chg="add del">
        <pc:chgData name="Eric Knee" userId="a2dcdd5b-e712-4546-b33e-e52a33402b49" providerId="ADAL" clId="{78370A88-20B3-4501-A8C2-22EDB75B17BD}" dt="2022-07-28T13:46:27.800" v="5484" actId="47"/>
        <pc:sldMkLst>
          <pc:docMk/>
          <pc:sldMk cId="334032084" sldId="2076137529"/>
        </pc:sldMkLst>
      </pc:sldChg>
      <pc:sldChg chg="add del">
        <pc:chgData name="Eric Knee" userId="a2dcdd5b-e712-4546-b33e-e52a33402b49" providerId="ADAL" clId="{78370A88-20B3-4501-A8C2-22EDB75B17BD}" dt="2022-07-28T13:46:27.800" v="5484" actId="47"/>
        <pc:sldMkLst>
          <pc:docMk/>
          <pc:sldMk cId="2420799650" sldId="2076137547"/>
        </pc:sldMkLst>
      </pc:sldChg>
      <pc:sldChg chg="add del">
        <pc:chgData name="Eric Knee" userId="a2dcdd5b-e712-4546-b33e-e52a33402b49" providerId="ADAL" clId="{78370A88-20B3-4501-A8C2-22EDB75B17BD}" dt="2022-07-28T13:46:27.800" v="5484" actId="47"/>
        <pc:sldMkLst>
          <pc:docMk/>
          <pc:sldMk cId="1810606417" sldId="2076137548"/>
        </pc:sldMkLst>
      </pc:sldChg>
      <pc:sldChg chg="add del">
        <pc:chgData name="Eric Knee" userId="a2dcdd5b-e712-4546-b33e-e52a33402b49" providerId="ADAL" clId="{78370A88-20B3-4501-A8C2-22EDB75B17BD}" dt="2022-07-28T13:46:27.800" v="5484" actId="47"/>
        <pc:sldMkLst>
          <pc:docMk/>
          <pc:sldMk cId="3673622314" sldId="2076137588"/>
        </pc:sldMkLst>
      </pc:sldChg>
      <pc:sldChg chg="del">
        <pc:chgData name="Eric Knee" userId="a2dcdd5b-e712-4546-b33e-e52a33402b49" providerId="ADAL" clId="{78370A88-20B3-4501-A8C2-22EDB75B17BD}" dt="2022-07-28T13:45:57.884" v="5482" actId="47"/>
        <pc:sldMkLst>
          <pc:docMk/>
          <pc:sldMk cId="1551537266" sldId="2076137785"/>
        </pc:sldMkLst>
      </pc:sldChg>
      <pc:sldChg chg="add del mod modShow">
        <pc:chgData name="Eric Knee" userId="a2dcdd5b-e712-4546-b33e-e52a33402b49" providerId="ADAL" clId="{78370A88-20B3-4501-A8C2-22EDB75B17BD}" dt="2022-08-10T16:25:23.769" v="7432" actId="729"/>
        <pc:sldMkLst>
          <pc:docMk/>
          <pc:sldMk cId="3390380179" sldId="2076137786"/>
        </pc:sldMkLst>
      </pc:sldChg>
      <pc:sldChg chg="del">
        <pc:chgData name="Eric Knee" userId="a2dcdd5b-e712-4546-b33e-e52a33402b49" providerId="ADAL" clId="{78370A88-20B3-4501-A8C2-22EDB75B17BD}" dt="2022-07-22T18:29:47.126" v="5336" actId="47"/>
        <pc:sldMkLst>
          <pc:docMk/>
          <pc:sldMk cId="3790523846" sldId="2104553714"/>
        </pc:sldMkLst>
      </pc:sldChg>
      <pc:sldChg chg="modSp del mod">
        <pc:chgData name="Eric Knee" userId="a2dcdd5b-e712-4546-b33e-e52a33402b49" providerId="ADAL" clId="{78370A88-20B3-4501-A8C2-22EDB75B17BD}" dt="2022-07-28T13:46:01.684" v="5483" actId="47"/>
        <pc:sldMkLst>
          <pc:docMk/>
          <pc:sldMk cId="2429183050" sldId="2104553718"/>
        </pc:sldMkLst>
        <pc:spChg chg="mod">
          <ac:chgData name="Eric Knee" userId="a2dcdd5b-e712-4546-b33e-e52a33402b49" providerId="ADAL" clId="{78370A88-20B3-4501-A8C2-22EDB75B17BD}" dt="2022-07-19T22:28:26.884" v="5208" actId="20577"/>
          <ac:spMkLst>
            <pc:docMk/>
            <pc:sldMk cId="2429183050" sldId="2104553718"/>
            <ac:spMk id="98" creationId="{3D9F63E2-61F5-4B5E-9270-2C1BBA09114C}"/>
          </ac:spMkLst>
        </pc:spChg>
      </pc:sldChg>
      <pc:sldChg chg="del">
        <pc:chgData name="Eric Knee" userId="a2dcdd5b-e712-4546-b33e-e52a33402b49" providerId="ADAL" clId="{78370A88-20B3-4501-A8C2-22EDB75B17BD}" dt="2022-07-28T13:45:46.989" v="5477" actId="47"/>
        <pc:sldMkLst>
          <pc:docMk/>
          <pc:sldMk cId="2983561833" sldId="2104553722"/>
        </pc:sldMkLst>
      </pc:sldChg>
      <pc:sldChg chg="del">
        <pc:chgData name="Eric Knee" userId="a2dcdd5b-e712-4546-b33e-e52a33402b49" providerId="ADAL" clId="{78370A88-20B3-4501-A8C2-22EDB75B17BD}" dt="2022-07-28T13:47:25.101" v="5491" actId="47"/>
        <pc:sldMkLst>
          <pc:docMk/>
          <pc:sldMk cId="2488276576" sldId="2104553730"/>
        </pc:sldMkLst>
      </pc:sldChg>
      <pc:sldChg chg="del addCm">
        <pc:chgData name="Eric Knee" userId="a2dcdd5b-e712-4546-b33e-e52a33402b49" providerId="ADAL" clId="{78370A88-20B3-4501-A8C2-22EDB75B17BD}" dt="2022-07-28T13:45:55.584" v="5481" actId="47"/>
        <pc:sldMkLst>
          <pc:docMk/>
          <pc:sldMk cId="2787836460" sldId="2104553737"/>
        </pc:sldMkLst>
      </pc:sldChg>
      <pc:sldChg chg="add del">
        <pc:chgData name="Eric Knee" userId="a2dcdd5b-e712-4546-b33e-e52a33402b49" providerId="ADAL" clId="{78370A88-20B3-4501-A8C2-22EDB75B17BD}" dt="2022-07-28T13:46:27.800" v="5484" actId="47"/>
        <pc:sldMkLst>
          <pc:docMk/>
          <pc:sldMk cId="644170321" sldId="2132739557"/>
        </pc:sldMkLst>
      </pc:sldChg>
      <pc:sldChg chg="del">
        <pc:chgData name="Eric Knee" userId="a2dcdd5b-e712-4546-b33e-e52a33402b49" providerId="ADAL" clId="{78370A88-20B3-4501-A8C2-22EDB75B17BD}" dt="2022-07-28T13:47:15.438" v="5490" actId="47"/>
        <pc:sldMkLst>
          <pc:docMk/>
          <pc:sldMk cId="4039314049" sldId="2147373835"/>
        </pc:sldMkLst>
      </pc:sldChg>
      <pc:sldChg chg="del">
        <pc:chgData name="Eric Knee" userId="a2dcdd5b-e712-4546-b33e-e52a33402b49" providerId="ADAL" clId="{78370A88-20B3-4501-A8C2-22EDB75B17BD}" dt="2022-07-28T13:46:27.800" v="5484" actId="47"/>
        <pc:sldMkLst>
          <pc:docMk/>
          <pc:sldMk cId="403837396" sldId="2147373907"/>
        </pc:sldMkLst>
      </pc:sldChg>
      <pc:sldChg chg="add modCm">
        <pc:chgData name="Eric Knee" userId="a2dcdd5b-e712-4546-b33e-e52a33402b49" providerId="ADAL" clId="{78370A88-20B3-4501-A8C2-22EDB75B17BD}" dt="2022-07-18T18:23:21.221" v="1189"/>
        <pc:sldMkLst>
          <pc:docMk/>
          <pc:sldMk cId="2886147723" sldId="2147373907"/>
        </pc:sldMkLst>
      </pc:sldChg>
      <pc:sldChg chg="add del">
        <pc:chgData name="Eric Knee" userId="a2dcdd5b-e712-4546-b33e-e52a33402b49" providerId="ADAL" clId="{78370A88-20B3-4501-A8C2-22EDB75B17BD}" dt="2022-07-28T13:46:27.800" v="5484" actId="47"/>
        <pc:sldMkLst>
          <pc:docMk/>
          <pc:sldMk cId="2915034566" sldId="2147373912"/>
        </pc:sldMkLst>
      </pc:sldChg>
      <pc:sldChg chg="add del">
        <pc:chgData name="Eric Knee" userId="a2dcdd5b-e712-4546-b33e-e52a33402b49" providerId="ADAL" clId="{78370A88-20B3-4501-A8C2-22EDB75B17BD}" dt="2022-07-28T13:46:27.800" v="5484" actId="47"/>
        <pc:sldMkLst>
          <pc:docMk/>
          <pc:sldMk cId="3468197400" sldId="2147375131"/>
        </pc:sldMkLst>
      </pc:sldChg>
      <pc:sldChg chg="add del">
        <pc:chgData name="Eric Knee" userId="a2dcdd5b-e712-4546-b33e-e52a33402b49" providerId="ADAL" clId="{78370A88-20B3-4501-A8C2-22EDB75B17BD}" dt="2022-07-28T13:46:27.800" v="5484" actId="47"/>
        <pc:sldMkLst>
          <pc:docMk/>
          <pc:sldMk cId="1403020039" sldId="2147375136"/>
        </pc:sldMkLst>
      </pc:sldChg>
      <pc:sldChg chg="del">
        <pc:chgData name="Eric Knee" userId="a2dcdd5b-e712-4546-b33e-e52a33402b49" providerId="ADAL" clId="{78370A88-20B3-4501-A8C2-22EDB75B17BD}" dt="2022-07-28T13:45:51.317" v="5479" actId="47"/>
        <pc:sldMkLst>
          <pc:docMk/>
          <pc:sldMk cId="2571833993" sldId="2147375188"/>
        </pc:sldMkLst>
      </pc:sldChg>
      <pc:sldChg chg="add del">
        <pc:chgData name="Eric Knee" userId="a2dcdd5b-e712-4546-b33e-e52a33402b49" providerId="ADAL" clId="{78370A88-20B3-4501-A8C2-22EDB75B17BD}" dt="2022-07-28T13:46:27.800" v="5484" actId="47"/>
        <pc:sldMkLst>
          <pc:docMk/>
          <pc:sldMk cId="1825176096" sldId="2147375211"/>
        </pc:sldMkLst>
      </pc:sldChg>
      <pc:sldChg chg="del">
        <pc:chgData name="Eric Knee" userId="a2dcdd5b-e712-4546-b33e-e52a33402b49" providerId="ADAL" clId="{78370A88-20B3-4501-A8C2-22EDB75B17BD}" dt="2022-07-28T13:47:33.609" v="5492" actId="47"/>
        <pc:sldMkLst>
          <pc:docMk/>
          <pc:sldMk cId="2606568756" sldId="2147375277"/>
        </pc:sldMkLst>
      </pc:sldChg>
      <pc:sldChg chg="add del">
        <pc:chgData name="Eric Knee" userId="a2dcdd5b-e712-4546-b33e-e52a33402b49" providerId="ADAL" clId="{78370A88-20B3-4501-A8C2-22EDB75B17BD}" dt="2022-07-22T18:59:57.119" v="5341" actId="47"/>
        <pc:sldMkLst>
          <pc:docMk/>
          <pc:sldMk cId="4206057253" sldId="2147375295"/>
        </pc:sldMkLst>
      </pc:sldChg>
      <pc:sldChg chg="add del">
        <pc:chgData name="Eric Knee" userId="a2dcdd5b-e712-4546-b33e-e52a33402b49" providerId="ADAL" clId="{78370A88-20B3-4501-A8C2-22EDB75B17BD}" dt="2022-07-22T18:59:57.512" v="5342" actId="47"/>
        <pc:sldMkLst>
          <pc:docMk/>
          <pc:sldMk cId="2768486825" sldId="2147375296"/>
        </pc:sldMkLst>
      </pc:sldChg>
      <pc:sldChg chg="add del">
        <pc:chgData name="Eric Knee" userId="a2dcdd5b-e712-4546-b33e-e52a33402b49" providerId="ADAL" clId="{78370A88-20B3-4501-A8C2-22EDB75B17BD}" dt="2022-07-28T13:46:27.800" v="5484" actId="47"/>
        <pc:sldMkLst>
          <pc:docMk/>
          <pc:sldMk cId="1694141020" sldId="2147375299"/>
        </pc:sldMkLst>
      </pc:sldChg>
      <pc:sldChg chg="add del">
        <pc:chgData name="Eric Knee" userId="a2dcdd5b-e712-4546-b33e-e52a33402b49" providerId="ADAL" clId="{78370A88-20B3-4501-A8C2-22EDB75B17BD}" dt="2022-07-22T18:59:57.962" v="5343" actId="47"/>
        <pc:sldMkLst>
          <pc:docMk/>
          <pc:sldMk cId="2973626008" sldId="2147375301"/>
        </pc:sldMkLst>
      </pc:sldChg>
      <pc:sldChg chg="add del">
        <pc:chgData name="Eric Knee" userId="a2dcdd5b-e712-4546-b33e-e52a33402b49" providerId="ADAL" clId="{78370A88-20B3-4501-A8C2-22EDB75B17BD}" dt="2022-07-28T13:46:27.800" v="5484" actId="47"/>
        <pc:sldMkLst>
          <pc:docMk/>
          <pc:sldMk cId="1933527367" sldId="2147375310"/>
        </pc:sldMkLst>
      </pc:sldChg>
      <pc:sldChg chg="add del">
        <pc:chgData name="Eric Knee" userId="a2dcdd5b-e712-4546-b33e-e52a33402b49" providerId="ADAL" clId="{78370A88-20B3-4501-A8C2-22EDB75B17BD}" dt="2022-07-28T13:46:27.800" v="5484" actId="47"/>
        <pc:sldMkLst>
          <pc:docMk/>
          <pc:sldMk cId="2773865839" sldId="2147375311"/>
        </pc:sldMkLst>
      </pc:sldChg>
      <pc:sldChg chg="add del">
        <pc:chgData name="Eric Knee" userId="a2dcdd5b-e712-4546-b33e-e52a33402b49" providerId="ADAL" clId="{78370A88-20B3-4501-A8C2-22EDB75B17BD}" dt="2022-07-28T13:46:27.800" v="5484" actId="47"/>
        <pc:sldMkLst>
          <pc:docMk/>
          <pc:sldMk cId="780718868" sldId="2147375312"/>
        </pc:sldMkLst>
      </pc:sldChg>
      <pc:sldChg chg="add del modNotes">
        <pc:chgData name="Eric Knee" userId="a2dcdd5b-e712-4546-b33e-e52a33402b49" providerId="ADAL" clId="{78370A88-20B3-4501-A8C2-22EDB75B17BD}" dt="2022-07-28T13:46:27.800" v="5484" actId="47"/>
        <pc:sldMkLst>
          <pc:docMk/>
          <pc:sldMk cId="2896301262" sldId="2147375313"/>
        </pc:sldMkLst>
      </pc:sldChg>
      <pc:sldChg chg="add del modNotes">
        <pc:chgData name="Eric Knee" userId="a2dcdd5b-e712-4546-b33e-e52a33402b49" providerId="ADAL" clId="{78370A88-20B3-4501-A8C2-22EDB75B17BD}" dt="2022-07-28T13:46:27.800" v="5484" actId="47"/>
        <pc:sldMkLst>
          <pc:docMk/>
          <pc:sldMk cId="3873219263" sldId="2147375321"/>
        </pc:sldMkLst>
      </pc:sldChg>
      <pc:sldChg chg="add del">
        <pc:chgData name="Eric Knee" userId="a2dcdd5b-e712-4546-b33e-e52a33402b49" providerId="ADAL" clId="{78370A88-20B3-4501-A8C2-22EDB75B17BD}" dt="2022-07-28T13:46:27.800" v="5484" actId="47"/>
        <pc:sldMkLst>
          <pc:docMk/>
          <pc:sldMk cId="2884939933" sldId="2147375322"/>
        </pc:sldMkLst>
      </pc:sldChg>
      <pc:sldChg chg="add del">
        <pc:chgData name="Eric Knee" userId="a2dcdd5b-e712-4546-b33e-e52a33402b49" providerId="ADAL" clId="{78370A88-20B3-4501-A8C2-22EDB75B17BD}" dt="2022-07-28T13:46:27.800" v="5484" actId="47"/>
        <pc:sldMkLst>
          <pc:docMk/>
          <pc:sldMk cId="3568873640" sldId="2147375323"/>
        </pc:sldMkLst>
      </pc:sldChg>
      <pc:sldChg chg="add del modNotes">
        <pc:chgData name="Eric Knee" userId="a2dcdd5b-e712-4546-b33e-e52a33402b49" providerId="ADAL" clId="{78370A88-20B3-4501-A8C2-22EDB75B17BD}" dt="2022-07-28T13:46:27.800" v="5484" actId="47"/>
        <pc:sldMkLst>
          <pc:docMk/>
          <pc:sldMk cId="4178898085" sldId="2147375345"/>
        </pc:sldMkLst>
      </pc:sldChg>
      <pc:sldChg chg="addSp delSp modSp mod addCm">
        <pc:chgData name="Eric Knee" userId="a2dcdd5b-e712-4546-b33e-e52a33402b49" providerId="ADAL" clId="{78370A88-20B3-4501-A8C2-22EDB75B17BD}" dt="2022-08-10T15:43:51.022" v="5738" actId="113"/>
        <pc:sldMkLst>
          <pc:docMk/>
          <pc:sldMk cId="419180652" sldId="2147375347"/>
        </pc:sldMkLst>
        <pc:spChg chg="mod">
          <ac:chgData name="Eric Knee" userId="a2dcdd5b-e712-4546-b33e-e52a33402b49" providerId="ADAL" clId="{78370A88-20B3-4501-A8C2-22EDB75B17BD}" dt="2022-08-10T15:43:51.022" v="5738" actId="113"/>
          <ac:spMkLst>
            <pc:docMk/>
            <pc:sldMk cId="419180652" sldId="2147375347"/>
            <ac:spMk id="2" creationId="{01BFD394-1FB2-53FA-3122-286020B7A5FE}"/>
          </ac:spMkLst>
        </pc:spChg>
        <pc:picChg chg="add mod">
          <ac:chgData name="Eric Knee" userId="a2dcdd5b-e712-4546-b33e-e52a33402b49" providerId="ADAL" clId="{78370A88-20B3-4501-A8C2-22EDB75B17BD}" dt="2022-07-28T21:33:58.437" v="5540" actId="1076"/>
          <ac:picMkLst>
            <pc:docMk/>
            <pc:sldMk cId="419180652" sldId="2147375347"/>
            <ac:picMk id="4" creationId="{6690DF35-202F-3FFF-9609-542F4E5EBAD1}"/>
          </ac:picMkLst>
        </pc:picChg>
        <pc:picChg chg="del">
          <ac:chgData name="Eric Knee" userId="a2dcdd5b-e712-4546-b33e-e52a33402b49" providerId="ADAL" clId="{78370A88-20B3-4501-A8C2-22EDB75B17BD}" dt="2022-07-28T21:33:33.026" v="5535" actId="478"/>
          <ac:picMkLst>
            <pc:docMk/>
            <pc:sldMk cId="419180652" sldId="2147375347"/>
            <ac:picMk id="77" creationId="{4CEBF868-9FBD-AF49-8AFF-A41F30AA1FAB}"/>
          </ac:picMkLst>
        </pc:picChg>
      </pc:sldChg>
      <pc:sldChg chg="delSp add mod">
        <pc:chgData name="Eric Knee" userId="a2dcdd5b-e712-4546-b33e-e52a33402b49" providerId="ADAL" clId="{78370A88-20B3-4501-A8C2-22EDB75B17BD}" dt="2022-07-19T01:08:00.301" v="1230" actId="478"/>
        <pc:sldMkLst>
          <pc:docMk/>
          <pc:sldMk cId="3273773098" sldId="2147375347"/>
        </pc:sldMkLst>
        <pc:spChg chg="del">
          <ac:chgData name="Eric Knee" userId="a2dcdd5b-e712-4546-b33e-e52a33402b49" providerId="ADAL" clId="{78370A88-20B3-4501-A8C2-22EDB75B17BD}" dt="2022-07-19T01:08:00.301" v="1230" actId="478"/>
          <ac:spMkLst>
            <pc:docMk/>
            <pc:sldMk cId="3273773098" sldId="2147375347"/>
            <ac:spMk id="3" creationId="{8AA5A106-296E-14AF-4070-9DBB4999423F}"/>
          </ac:spMkLst>
        </pc:spChg>
      </pc:sldChg>
      <pc:sldChg chg="add">
        <pc:chgData name="Eric Knee" userId="a2dcdd5b-e712-4546-b33e-e52a33402b49" providerId="ADAL" clId="{78370A88-20B3-4501-A8C2-22EDB75B17BD}" dt="2022-07-18T18:20:54.936" v="1173"/>
        <pc:sldMkLst>
          <pc:docMk/>
          <pc:sldMk cId="1307420252" sldId="2147375348"/>
        </pc:sldMkLst>
      </pc:sldChg>
      <pc:sldChg chg="add">
        <pc:chgData name="Eric Knee" userId="a2dcdd5b-e712-4546-b33e-e52a33402b49" providerId="ADAL" clId="{78370A88-20B3-4501-A8C2-22EDB75B17BD}" dt="2022-07-18T18:20:54.936" v="1173"/>
        <pc:sldMkLst>
          <pc:docMk/>
          <pc:sldMk cId="3145791281" sldId="2147375349"/>
        </pc:sldMkLst>
      </pc:sldChg>
      <pc:sldChg chg="addSp delSp modSp add del mod modClrScheme chgLayout">
        <pc:chgData name="Eric Knee" userId="a2dcdd5b-e712-4546-b33e-e52a33402b49" providerId="ADAL" clId="{78370A88-20B3-4501-A8C2-22EDB75B17BD}" dt="2022-07-19T16:01:34.218" v="1556" actId="47"/>
        <pc:sldMkLst>
          <pc:docMk/>
          <pc:sldMk cId="1188314400" sldId="2147375350"/>
        </pc:sldMkLst>
        <pc:spChg chg="mod">
          <ac:chgData name="Eric Knee" userId="a2dcdd5b-e712-4546-b33e-e52a33402b49" providerId="ADAL" clId="{78370A88-20B3-4501-A8C2-22EDB75B17BD}" dt="2022-07-18T20:44:18.529" v="1197" actId="26606"/>
          <ac:spMkLst>
            <pc:docMk/>
            <pc:sldMk cId="1188314400" sldId="2147375350"/>
            <ac:spMk id="2" creationId="{B05406E2-E7CF-503F-13A2-CECD72A7606E}"/>
          </ac:spMkLst>
        </pc:spChg>
        <pc:spChg chg="add del">
          <ac:chgData name="Eric Knee" userId="a2dcdd5b-e712-4546-b33e-e52a33402b49" providerId="ADAL" clId="{78370A88-20B3-4501-A8C2-22EDB75B17BD}" dt="2022-07-18T20:44:16.011" v="1196"/>
          <ac:spMkLst>
            <pc:docMk/>
            <pc:sldMk cId="1188314400" sldId="2147375350"/>
            <ac:spMk id="3" creationId="{0A7FCCF6-AF73-F49C-71AA-15E4648397E6}"/>
          </ac:spMkLst>
        </pc:spChg>
        <pc:graphicFrameChg chg="add del mod">
          <ac:chgData name="Eric Knee" userId="a2dcdd5b-e712-4546-b33e-e52a33402b49" providerId="ADAL" clId="{78370A88-20B3-4501-A8C2-22EDB75B17BD}" dt="2022-07-18T20:44:13.557" v="1195"/>
          <ac:graphicFrameMkLst>
            <pc:docMk/>
            <pc:sldMk cId="1188314400" sldId="2147375350"/>
            <ac:graphicFrameMk id="4" creationId="{C2DB03B6-31BD-6A86-0800-FB74230789F8}"/>
          </ac:graphicFrameMkLst>
        </pc:graphicFrameChg>
        <pc:graphicFrameChg chg="add mod modGraphic">
          <ac:chgData name="Eric Knee" userId="a2dcdd5b-e712-4546-b33e-e52a33402b49" providerId="ADAL" clId="{78370A88-20B3-4501-A8C2-22EDB75B17BD}" dt="2022-07-18T20:45:18.805" v="1229" actId="14734"/>
          <ac:graphicFrameMkLst>
            <pc:docMk/>
            <pc:sldMk cId="1188314400" sldId="2147375350"/>
            <ac:graphicFrameMk id="5" creationId="{68F9B311-D7C4-4E1D-0F01-749D62A1D899}"/>
          </ac:graphicFrameMkLst>
        </pc:graphicFrameChg>
      </pc:sldChg>
      <pc:sldChg chg="add">
        <pc:chgData name="Eric Knee" userId="a2dcdd5b-e712-4546-b33e-e52a33402b49" providerId="ADAL" clId="{78370A88-20B3-4501-A8C2-22EDB75B17BD}" dt="2022-07-18T18:20:54.936" v="1173"/>
        <pc:sldMkLst>
          <pc:docMk/>
          <pc:sldMk cId="1165713430" sldId="2147375351"/>
        </pc:sldMkLst>
      </pc:sldChg>
      <pc:sldChg chg="add mod modShow addCm">
        <pc:chgData name="Eric Knee" userId="a2dcdd5b-e712-4546-b33e-e52a33402b49" providerId="ADAL" clId="{78370A88-20B3-4501-A8C2-22EDB75B17BD}" dt="2022-08-10T16:25:23.769" v="7432" actId="729"/>
        <pc:sldMkLst>
          <pc:docMk/>
          <pc:sldMk cId="607595395" sldId="2147375352"/>
        </pc:sldMkLst>
      </pc:sldChg>
      <pc:sldChg chg="add">
        <pc:chgData name="Eric Knee" userId="a2dcdd5b-e712-4546-b33e-e52a33402b49" providerId="ADAL" clId="{78370A88-20B3-4501-A8C2-22EDB75B17BD}" dt="2022-07-18T18:20:54.936" v="1173"/>
        <pc:sldMkLst>
          <pc:docMk/>
          <pc:sldMk cId="1422187725" sldId="2147375353"/>
        </pc:sldMkLst>
      </pc:sldChg>
      <pc:sldChg chg="mod modShow">
        <pc:chgData name="Eric Knee" userId="a2dcdd5b-e712-4546-b33e-e52a33402b49" providerId="ADAL" clId="{78370A88-20B3-4501-A8C2-22EDB75B17BD}" dt="2022-07-19T16:01:44.609" v="1557" actId="729"/>
        <pc:sldMkLst>
          <pc:docMk/>
          <pc:sldMk cId="282649730" sldId="2147375354"/>
        </pc:sldMkLst>
      </pc:sldChg>
      <pc:sldChg chg="modSp mod">
        <pc:chgData name="Eric Knee" userId="a2dcdd5b-e712-4546-b33e-e52a33402b49" providerId="ADAL" clId="{78370A88-20B3-4501-A8C2-22EDB75B17BD}" dt="2022-07-22T18:15:22.425" v="5280" actId="20577"/>
        <pc:sldMkLst>
          <pc:docMk/>
          <pc:sldMk cId="4210049479" sldId="2147471171"/>
        </pc:sldMkLst>
        <pc:spChg chg="mod">
          <ac:chgData name="Eric Knee" userId="a2dcdd5b-e712-4546-b33e-e52a33402b49" providerId="ADAL" clId="{78370A88-20B3-4501-A8C2-22EDB75B17BD}" dt="2022-07-22T18:15:22.425" v="5280" actId="20577"/>
          <ac:spMkLst>
            <pc:docMk/>
            <pc:sldMk cId="4210049479" sldId="2147471171"/>
            <ac:spMk id="2" creationId="{FE0E6EB4-1F7D-7646-8D04-2BD436F858E6}"/>
          </ac:spMkLst>
        </pc:spChg>
      </pc:sldChg>
      <pc:sldChg chg="modSp mod addCm chgLayout">
        <pc:chgData name="Eric Knee" userId="a2dcdd5b-e712-4546-b33e-e52a33402b49" providerId="ADAL" clId="{78370A88-20B3-4501-A8C2-22EDB75B17BD}" dt="2022-08-10T16:21:32.414" v="7305" actId="700"/>
        <pc:sldMkLst>
          <pc:docMk/>
          <pc:sldMk cId="2037288769" sldId="2147471172"/>
        </pc:sldMkLst>
        <pc:spChg chg="mod ord">
          <ac:chgData name="Eric Knee" userId="a2dcdd5b-e712-4546-b33e-e52a33402b49" providerId="ADAL" clId="{78370A88-20B3-4501-A8C2-22EDB75B17BD}" dt="2022-08-10T16:21:32.414" v="7305" actId="700"/>
          <ac:spMkLst>
            <pc:docMk/>
            <pc:sldMk cId="2037288769" sldId="2147471172"/>
            <ac:spMk id="2" creationId="{7CBEEDDB-93C1-9F42-A358-61D76837DBA8}"/>
          </ac:spMkLst>
        </pc:spChg>
        <pc:spChg chg="mod ord">
          <ac:chgData name="Eric Knee" userId="a2dcdd5b-e712-4546-b33e-e52a33402b49" providerId="ADAL" clId="{78370A88-20B3-4501-A8C2-22EDB75B17BD}" dt="2022-08-10T16:21:32.414" v="7305" actId="700"/>
          <ac:spMkLst>
            <pc:docMk/>
            <pc:sldMk cId="2037288769" sldId="2147471172"/>
            <ac:spMk id="3" creationId="{D0740771-B9C7-6C4F-99C9-CC0C492BEBE2}"/>
          </ac:spMkLst>
        </pc:spChg>
      </pc:sldChg>
      <pc:sldChg chg="modSp mod delCm modCm">
        <pc:chgData name="Eric Knee" userId="a2dcdd5b-e712-4546-b33e-e52a33402b49" providerId="ADAL" clId="{78370A88-20B3-4501-A8C2-22EDB75B17BD}" dt="2022-07-28T19:45:45.793" v="5534" actId="20577"/>
        <pc:sldMkLst>
          <pc:docMk/>
          <pc:sldMk cId="880173623" sldId="2147471173"/>
        </pc:sldMkLst>
        <pc:spChg chg="mod">
          <ac:chgData name="Eric Knee" userId="a2dcdd5b-e712-4546-b33e-e52a33402b49" providerId="ADAL" clId="{78370A88-20B3-4501-A8C2-22EDB75B17BD}" dt="2022-07-28T19:45:45.793" v="5534" actId="20577"/>
          <ac:spMkLst>
            <pc:docMk/>
            <pc:sldMk cId="880173623" sldId="2147471173"/>
            <ac:spMk id="3" creationId="{D0740771-B9C7-6C4F-99C9-CC0C492BEBE2}"/>
          </ac:spMkLst>
        </pc:spChg>
      </pc:sldChg>
      <pc:sldChg chg="modSp mod modCm">
        <pc:chgData name="Eric Knee" userId="a2dcdd5b-e712-4546-b33e-e52a33402b49" providerId="ADAL" clId="{78370A88-20B3-4501-A8C2-22EDB75B17BD}" dt="2022-07-19T18:08:32.080" v="5192" actId="6549"/>
        <pc:sldMkLst>
          <pc:docMk/>
          <pc:sldMk cId="3848373990" sldId="2147471173"/>
        </pc:sldMkLst>
        <pc:spChg chg="mod">
          <ac:chgData name="Eric Knee" userId="a2dcdd5b-e712-4546-b33e-e52a33402b49" providerId="ADAL" clId="{78370A88-20B3-4501-A8C2-22EDB75B17BD}" dt="2022-07-19T18:08:32.080" v="5192" actId="6549"/>
          <ac:spMkLst>
            <pc:docMk/>
            <pc:sldMk cId="3848373990" sldId="2147471173"/>
            <ac:spMk id="3" creationId="{D0740771-B9C7-6C4F-99C9-CC0C492BEBE2}"/>
          </ac:spMkLst>
        </pc:spChg>
      </pc:sldChg>
      <pc:sldChg chg="modSp mod modShow">
        <pc:chgData name="Eric Knee" userId="a2dcdd5b-e712-4546-b33e-e52a33402b49" providerId="ADAL" clId="{78370A88-20B3-4501-A8C2-22EDB75B17BD}" dt="2022-07-22T18:13:36.409" v="5244" actId="729"/>
        <pc:sldMkLst>
          <pc:docMk/>
          <pc:sldMk cId="3548133207" sldId="2147471174"/>
        </pc:sldMkLst>
        <pc:spChg chg="mod">
          <ac:chgData name="Eric Knee" userId="a2dcdd5b-e712-4546-b33e-e52a33402b49" providerId="ADAL" clId="{78370A88-20B3-4501-A8C2-22EDB75B17BD}" dt="2022-07-19T17:08:25.993" v="5038" actId="20577"/>
          <ac:spMkLst>
            <pc:docMk/>
            <pc:sldMk cId="3548133207" sldId="2147471174"/>
            <ac:spMk id="2" creationId="{E8C47135-0EBC-C241-ADB2-BC31935E4560}"/>
          </ac:spMkLst>
        </pc:spChg>
        <pc:graphicFrameChg chg="mod modGraphic">
          <ac:chgData name="Eric Knee" userId="a2dcdd5b-e712-4546-b33e-e52a33402b49" providerId="ADAL" clId="{78370A88-20B3-4501-A8C2-22EDB75B17BD}" dt="2022-07-19T17:08:29.645" v="5046" actId="20577"/>
          <ac:graphicFrameMkLst>
            <pc:docMk/>
            <pc:sldMk cId="3548133207" sldId="2147471174"/>
            <ac:graphicFrameMk id="4" creationId="{FBC7F2C5-2A10-714E-AFD7-91DF0AD3049C}"/>
          </ac:graphicFrameMkLst>
        </pc:graphicFrameChg>
      </pc:sldChg>
      <pc:sldChg chg="del">
        <pc:chgData name="Eric Knee" userId="a2dcdd5b-e712-4546-b33e-e52a33402b49" providerId="ADAL" clId="{78370A88-20B3-4501-A8C2-22EDB75B17BD}" dt="2022-07-28T13:46:27.800" v="5484" actId="47"/>
        <pc:sldMkLst>
          <pc:docMk/>
          <pc:sldMk cId="763621725" sldId="2147471175"/>
        </pc:sldMkLst>
      </pc:sldChg>
      <pc:sldChg chg="modSp mod ord modShow">
        <pc:chgData name="Eric Knee" userId="a2dcdd5b-e712-4546-b33e-e52a33402b49" providerId="ADAL" clId="{78370A88-20B3-4501-A8C2-22EDB75B17BD}" dt="2022-07-19T17:13:11.550" v="5068"/>
        <pc:sldMkLst>
          <pc:docMk/>
          <pc:sldMk cId="3702900046" sldId="2147471175"/>
        </pc:sldMkLst>
        <pc:graphicFrameChg chg="modGraphic">
          <ac:chgData name="Eric Knee" userId="a2dcdd5b-e712-4546-b33e-e52a33402b49" providerId="ADAL" clId="{78370A88-20B3-4501-A8C2-22EDB75B17BD}" dt="2022-07-19T17:12:54.558" v="5064" actId="14734"/>
          <ac:graphicFrameMkLst>
            <pc:docMk/>
            <pc:sldMk cId="3702900046" sldId="2147471175"/>
            <ac:graphicFrameMk id="4" creationId="{FBC7F2C5-2A10-714E-AFD7-91DF0AD3049C}"/>
          </ac:graphicFrameMkLst>
        </pc:graphicFrameChg>
      </pc:sldChg>
      <pc:sldChg chg="modSp add mod modShow addCm">
        <pc:chgData name="Eric Knee" userId="a2dcdd5b-e712-4546-b33e-e52a33402b49" providerId="ADAL" clId="{78370A88-20B3-4501-A8C2-22EDB75B17BD}" dt="2022-07-22T18:13:36.409" v="5244" actId="729"/>
        <pc:sldMkLst>
          <pc:docMk/>
          <pc:sldMk cId="1152907696" sldId="2147471176"/>
        </pc:sldMkLst>
        <pc:spChg chg="mod">
          <ac:chgData name="Eric Knee" userId="a2dcdd5b-e712-4546-b33e-e52a33402b49" providerId="ADAL" clId="{78370A88-20B3-4501-A8C2-22EDB75B17BD}" dt="2022-07-19T17:15:03.068" v="5116" actId="20577"/>
          <ac:spMkLst>
            <pc:docMk/>
            <pc:sldMk cId="1152907696" sldId="2147471176"/>
            <ac:spMk id="2" creationId="{E8C47135-0EBC-C241-ADB2-BC31935E4560}"/>
          </ac:spMkLst>
        </pc:spChg>
        <pc:graphicFrameChg chg="mod modGraphic">
          <ac:chgData name="Eric Knee" userId="a2dcdd5b-e712-4546-b33e-e52a33402b49" providerId="ADAL" clId="{78370A88-20B3-4501-A8C2-22EDB75B17BD}" dt="2022-07-19T17:16:58.862" v="5173" actId="20577"/>
          <ac:graphicFrameMkLst>
            <pc:docMk/>
            <pc:sldMk cId="1152907696" sldId="2147471176"/>
            <ac:graphicFrameMk id="4" creationId="{FBC7F2C5-2A10-714E-AFD7-91DF0AD3049C}"/>
          </ac:graphicFrameMkLst>
        </pc:graphicFrameChg>
      </pc:sldChg>
      <pc:sldChg chg="modSp add mod modShow addCm">
        <pc:chgData name="Eric Knee" userId="a2dcdd5b-e712-4546-b33e-e52a33402b49" providerId="ADAL" clId="{78370A88-20B3-4501-A8C2-22EDB75B17BD}" dt="2022-07-22T18:13:36.409" v="5244" actId="729"/>
        <pc:sldMkLst>
          <pc:docMk/>
          <pc:sldMk cId="4165731466" sldId="2147471177"/>
        </pc:sldMkLst>
        <pc:spChg chg="mod">
          <ac:chgData name="Eric Knee" userId="a2dcdd5b-e712-4546-b33e-e52a33402b49" providerId="ADAL" clId="{78370A88-20B3-4501-A8C2-22EDB75B17BD}" dt="2022-07-19T17:15:14.043" v="5129" actId="20577"/>
          <ac:spMkLst>
            <pc:docMk/>
            <pc:sldMk cId="4165731466" sldId="2147471177"/>
            <ac:spMk id="2" creationId="{E8C47135-0EBC-C241-ADB2-BC31935E4560}"/>
          </ac:spMkLst>
        </pc:spChg>
        <pc:graphicFrameChg chg="mod modGraphic">
          <ac:chgData name="Eric Knee" userId="a2dcdd5b-e712-4546-b33e-e52a33402b49" providerId="ADAL" clId="{78370A88-20B3-4501-A8C2-22EDB75B17BD}" dt="2022-07-19T17:14:29.860" v="5085" actId="113"/>
          <ac:graphicFrameMkLst>
            <pc:docMk/>
            <pc:sldMk cId="4165731466" sldId="2147471177"/>
            <ac:graphicFrameMk id="4" creationId="{FBC7F2C5-2A10-714E-AFD7-91DF0AD3049C}"/>
          </ac:graphicFrameMkLst>
        </pc:graphicFrameChg>
      </pc:sldChg>
      <pc:sldChg chg="addSp delSp modSp mod addCm">
        <pc:chgData name="Eric Knee" userId="a2dcdd5b-e712-4546-b33e-e52a33402b49" providerId="ADAL" clId="{78370A88-20B3-4501-A8C2-22EDB75B17BD}" dt="2022-08-10T15:43:52.736" v="5739" actId="113"/>
        <pc:sldMkLst>
          <pc:docMk/>
          <pc:sldMk cId="1760984308" sldId="2147471178"/>
        </pc:sldMkLst>
        <pc:spChg chg="mod">
          <ac:chgData name="Eric Knee" userId="a2dcdd5b-e712-4546-b33e-e52a33402b49" providerId="ADAL" clId="{78370A88-20B3-4501-A8C2-22EDB75B17BD}" dt="2022-08-10T15:43:52.736" v="5739" actId="113"/>
          <ac:spMkLst>
            <pc:docMk/>
            <pc:sldMk cId="1760984308" sldId="2147471178"/>
            <ac:spMk id="2" creationId="{D2C19C79-D301-5F4B-B6EB-1D6E23854FE4}"/>
          </ac:spMkLst>
        </pc:spChg>
        <pc:spChg chg="add del mod">
          <ac:chgData name="Eric Knee" userId="a2dcdd5b-e712-4546-b33e-e52a33402b49" providerId="ADAL" clId="{78370A88-20B3-4501-A8C2-22EDB75B17BD}" dt="2022-08-10T14:34:08.080" v="5686" actId="478"/>
          <ac:spMkLst>
            <pc:docMk/>
            <pc:sldMk cId="1760984308" sldId="2147471178"/>
            <ac:spMk id="6" creationId="{1F34EE43-3A9D-884C-AE18-3DD21B575647}"/>
          </ac:spMkLst>
        </pc:spChg>
        <pc:spChg chg="add del mod">
          <ac:chgData name="Eric Knee" userId="a2dcdd5b-e712-4546-b33e-e52a33402b49" providerId="ADAL" clId="{78370A88-20B3-4501-A8C2-22EDB75B17BD}" dt="2022-08-10T14:34:08.080" v="5686" actId="478"/>
          <ac:spMkLst>
            <pc:docMk/>
            <pc:sldMk cId="1760984308" sldId="2147471178"/>
            <ac:spMk id="7" creationId="{9A609D0E-5723-724E-821E-6D6927E0C16F}"/>
          </ac:spMkLst>
        </pc:spChg>
        <pc:spChg chg="add del mod">
          <ac:chgData name="Eric Knee" userId="a2dcdd5b-e712-4546-b33e-e52a33402b49" providerId="ADAL" clId="{78370A88-20B3-4501-A8C2-22EDB75B17BD}" dt="2022-08-10T14:34:08.080" v="5686" actId="478"/>
          <ac:spMkLst>
            <pc:docMk/>
            <pc:sldMk cId="1760984308" sldId="2147471178"/>
            <ac:spMk id="8" creationId="{7573789C-21E0-7D4F-8B8B-8A5814868039}"/>
          </ac:spMkLst>
        </pc:spChg>
        <pc:spChg chg="add del mod">
          <ac:chgData name="Eric Knee" userId="a2dcdd5b-e712-4546-b33e-e52a33402b49" providerId="ADAL" clId="{78370A88-20B3-4501-A8C2-22EDB75B17BD}" dt="2022-08-10T14:34:08.080" v="5686" actId="478"/>
          <ac:spMkLst>
            <pc:docMk/>
            <pc:sldMk cId="1760984308" sldId="2147471178"/>
            <ac:spMk id="9" creationId="{77635327-384E-C949-B2AA-B6AB048A599E}"/>
          </ac:spMkLst>
        </pc:spChg>
        <pc:spChg chg="add del mod">
          <ac:chgData name="Eric Knee" userId="a2dcdd5b-e712-4546-b33e-e52a33402b49" providerId="ADAL" clId="{78370A88-20B3-4501-A8C2-22EDB75B17BD}" dt="2022-08-10T14:34:08.080" v="5686" actId="478"/>
          <ac:spMkLst>
            <pc:docMk/>
            <pc:sldMk cId="1760984308" sldId="2147471178"/>
            <ac:spMk id="10" creationId="{450EEA2E-2D19-1F4C-B228-4DCB39800EB7}"/>
          </ac:spMkLst>
        </pc:spChg>
        <pc:spChg chg="add del mod">
          <ac:chgData name="Eric Knee" userId="a2dcdd5b-e712-4546-b33e-e52a33402b49" providerId="ADAL" clId="{78370A88-20B3-4501-A8C2-22EDB75B17BD}" dt="2022-08-10T14:34:08.080" v="5686" actId="478"/>
          <ac:spMkLst>
            <pc:docMk/>
            <pc:sldMk cId="1760984308" sldId="2147471178"/>
            <ac:spMk id="11" creationId="{82920B8A-C4A7-C047-9AEB-E5D34C2102A1}"/>
          </ac:spMkLst>
        </pc:spChg>
        <pc:spChg chg="add del mod">
          <ac:chgData name="Eric Knee" userId="a2dcdd5b-e712-4546-b33e-e52a33402b49" providerId="ADAL" clId="{78370A88-20B3-4501-A8C2-22EDB75B17BD}" dt="2022-08-10T14:34:08.080" v="5686" actId="478"/>
          <ac:spMkLst>
            <pc:docMk/>
            <pc:sldMk cId="1760984308" sldId="2147471178"/>
            <ac:spMk id="12" creationId="{62647E58-D0B3-3547-9194-95ED685D9163}"/>
          </ac:spMkLst>
        </pc:spChg>
        <pc:spChg chg="add del mod">
          <ac:chgData name="Eric Knee" userId="a2dcdd5b-e712-4546-b33e-e52a33402b49" providerId="ADAL" clId="{78370A88-20B3-4501-A8C2-22EDB75B17BD}" dt="2022-08-10T14:34:08.080" v="5686" actId="478"/>
          <ac:spMkLst>
            <pc:docMk/>
            <pc:sldMk cId="1760984308" sldId="2147471178"/>
            <ac:spMk id="13" creationId="{C0A4E913-A533-8647-9F61-651312CAA40F}"/>
          </ac:spMkLst>
        </pc:spChg>
        <pc:spChg chg="add del mod">
          <ac:chgData name="Eric Knee" userId="a2dcdd5b-e712-4546-b33e-e52a33402b49" providerId="ADAL" clId="{78370A88-20B3-4501-A8C2-22EDB75B17BD}" dt="2022-08-10T14:34:08.080" v="5686" actId="478"/>
          <ac:spMkLst>
            <pc:docMk/>
            <pc:sldMk cId="1760984308" sldId="2147471178"/>
            <ac:spMk id="14" creationId="{85BEA17C-1C1F-F14F-924B-7207382B3AB7}"/>
          </ac:spMkLst>
        </pc:spChg>
        <pc:spChg chg="add del mod">
          <ac:chgData name="Eric Knee" userId="a2dcdd5b-e712-4546-b33e-e52a33402b49" providerId="ADAL" clId="{78370A88-20B3-4501-A8C2-22EDB75B17BD}" dt="2022-08-10T14:34:08.080" v="5686" actId="478"/>
          <ac:spMkLst>
            <pc:docMk/>
            <pc:sldMk cId="1760984308" sldId="2147471178"/>
            <ac:spMk id="16" creationId="{7936D6FE-116E-F44E-A2B2-BD0F4E9EE03B}"/>
          </ac:spMkLst>
        </pc:spChg>
        <pc:spChg chg="add del mod">
          <ac:chgData name="Eric Knee" userId="a2dcdd5b-e712-4546-b33e-e52a33402b49" providerId="ADAL" clId="{78370A88-20B3-4501-A8C2-22EDB75B17BD}" dt="2022-08-10T14:34:08.080" v="5686" actId="478"/>
          <ac:spMkLst>
            <pc:docMk/>
            <pc:sldMk cId="1760984308" sldId="2147471178"/>
            <ac:spMk id="17" creationId="{53F19A8E-6796-2D4E-B870-CE91FD76026F}"/>
          </ac:spMkLst>
        </pc:spChg>
        <pc:picChg chg="add del mod">
          <ac:chgData name="Eric Knee" userId="a2dcdd5b-e712-4546-b33e-e52a33402b49" providerId="ADAL" clId="{78370A88-20B3-4501-A8C2-22EDB75B17BD}" dt="2022-08-10T14:34:05.844" v="5685" actId="478"/>
          <ac:picMkLst>
            <pc:docMk/>
            <pc:sldMk cId="1760984308" sldId="2147471178"/>
            <ac:picMk id="5" creationId="{27D592FA-388A-9145-B255-075485D92E39}"/>
          </ac:picMkLst>
        </pc:picChg>
      </pc:sldChg>
      <pc:sldChg chg="del">
        <pc:chgData name="Eric Knee" userId="a2dcdd5b-e712-4546-b33e-e52a33402b49" providerId="ADAL" clId="{78370A88-20B3-4501-A8C2-22EDB75B17BD}" dt="2022-07-22T18:29:47.759" v="5337" actId="47"/>
        <pc:sldMkLst>
          <pc:docMk/>
          <pc:sldMk cId="1268352850" sldId="2147471179"/>
        </pc:sldMkLst>
      </pc:sldChg>
      <pc:sldChg chg="del addCm">
        <pc:chgData name="Eric Knee" userId="a2dcdd5b-e712-4546-b33e-e52a33402b49" providerId="ADAL" clId="{78370A88-20B3-4501-A8C2-22EDB75B17BD}" dt="2022-07-28T13:45:48.450" v="5478" actId="47"/>
        <pc:sldMkLst>
          <pc:docMk/>
          <pc:sldMk cId="209486629" sldId="2147471180"/>
        </pc:sldMkLst>
      </pc:sldChg>
      <pc:sldChg chg="del">
        <pc:chgData name="Eric Knee" userId="a2dcdd5b-e712-4546-b33e-e52a33402b49" providerId="ADAL" clId="{78370A88-20B3-4501-A8C2-22EDB75B17BD}" dt="2022-07-28T13:46:27.800" v="5484" actId="47"/>
        <pc:sldMkLst>
          <pc:docMk/>
          <pc:sldMk cId="992486282" sldId="2147471181"/>
        </pc:sldMkLst>
      </pc:sldChg>
      <pc:sldChg chg="del ord">
        <pc:chgData name="Eric Knee" userId="a2dcdd5b-e712-4546-b33e-e52a33402b49" providerId="ADAL" clId="{78370A88-20B3-4501-A8C2-22EDB75B17BD}" dt="2022-07-22T18:16:20.454" v="5321" actId="47"/>
        <pc:sldMkLst>
          <pc:docMk/>
          <pc:sldMk cId="246298353" sldId="2147471182"/>
        </pc:sldMkLst>
      </pc:sldChg>
      <pc:sldChg chg="del">
        <pc:chgData name="Eric Knee" userId="a2dcdd5b-e712-4546-b33e-e52a33402b49" providerId="ADAL" clId="{78370A88-20B3-4501-A8C2-22EDB75B17BD}" dt="2022-07-28T13:45:42.634" v="5476" actId="47"/>
        <pc:sldMkLst>
          <pc:docMk/>
          <pc:sldMk cId="3085623366" sldId="2147471183"/>
        </pc:sldMkLst>
      </pc:sldChg>
      <pc:sldChg chg="delSp modSp new mod addCm modCm">
        <pc:chgData name="Eric Knee" userId="a2dcdd5b-e712-4546-b33e-e52a33402b49" providerId="ADAL" clId="{78370A88-20B3-4501-A8C2-22EDB75B17BD}" dt="2022-07-28T14:05:50.041" v="5518" actId="14100"/>
        <pc:sldMkLst>
          <pc:docMk/>
          <pc:sldMk cId="2311877067" sldId="2147471185"/>
        </pc:sldMkLst>
        <pc:spChg chg="del">
          <ac:chgData name="Eric Knee" userId="a2dcdd5b-e712-4546-b33e-e52a33402b49" providerId="ADAL" clId="{78370A88-20B3-4501-A8C2-22EDB75B17BD}" dt="2022-07-28T14:05:12.592" v="5512" actId="478"/>
          <ac:spMkLst>
            <pc:docMk/>
            <pc:sldMk cId="2311877067" sldId="2147471185"/>
            <ac:spMk id="12" creationId="{C069BB4E-A502-B644-8BE4-F2DBAC6A599E}"/>
          </ac:spMkLst>
        </pc:spChg>
        <pc:spChg chg="del">
          <ac:chgData name="Eric Knee" userId="a2dcdd5b-e712-4546-b33e-e52a33402b49" providerId="ADAL" clId="{78370A88-20B3-4501-A8C2-22EDB75B17BD}" dt="2022-07-28T14:05:12.592" v="5512" actId="478"/>
          <ac:spMkLst>
            <pc:docMk/>
            <pc:sldMk cId="2311877067" sldId="2147471185"/>
            <ac:spMk id="13" creationId="{6A359E00-D5BB-764A-ADEB-AEEB644D4451}"/>
          </ac:spMkLst>
        </pc:spChg>
        <pc:spChg chg="del mod">
          <ac:chgData name="Eric Knee" userId="a2dcdd5b-e712-4546-b33e-e52a33402b49" providerId="ADAL" clId="{78370A88-20B3-4501-A8C2-22EDB75B17BD}" dt="2022-07-28T14:04:51.634" v="5508" actId="478"/>
          <ac:spMkLst>
            <pc:docMk/>
            <pc:sldMk cId="2311877067" sldId="2147471185"/>
            <ac:spMk id="14" creationId="{2D9C319F-B21C-BA4F-AA3A-91C61ACAD19F}"/>
          </ac:spMkLst>
        </pc:spChg>
        <pc:spChg chg="del mod">
          <ac:chgData name="Eric Knee" userId="a2dcdd5b-e712-4546-b33e-e52a33402b49" providerId="ADAL" clId="{78370A88-20B3-4501-A8C2-22EDB75B17BD}" dt="2022-07-28T14:05:12.592" v="5512" actId="478"/>
          <ac:spMkLst>
            <pc:docMk/>
            <pc:sldMk cId="2311877067" sldId="2147471185"/>
            <ac:spMk id="15" creationId="{76DA8746-7E50-4A46-9BBB-D99856891E22}"/>
          </ac:spMkLst>
        </pc:spChg>
        <pc:picChg chg="mod">
          <ac:chgData name="Eric Knee" userId="a2dcdd5b-e712-4546-b33e-e52a33402b49" providerId="ADAL" clId="{78370A88-20B3-4501-A8C2-22EDB75B17BD}" dt="2022-07-28T14:05:50.041" v="5518" actId="14100"/>
          <ac:picMkLst>
            <pc:docMk/>
            <pc:sldMk cId="2311877067" sldId="2147471185"/>
            <ac:picMk id="5" creationId="{CD073555-F3AB-0948-8059-0D738CFFC330}"/>
          </ac:picMkLst>
        </pc:picChg>
        <pc:picChg chg="mod">
          <ac:chgData name="Eric Knee" userId="a2dcdd5b-e712-4546-b33e-e52a33402b49" providerId="ADAL" clId="{78370A88-20B3-4501-A8C2-22EDB75B17BD}" dt="2022-07-28T14:05:50.041" v="5518" actId="14100"/>
          <ac:picMkLst>
            <pc:docMk/>
            <pc:sldMk cId="2311877067" sldId="2147471185"/>
            <ac:picMk id="7" creationId="{91442555-7A39-2B48-B16D-786AB6B2D6F7}"/>
          </ac:picMkLst>
        </pc:picChg>
        <pc:picChg chg="del">
          <ac:chgData name="Eric Knee" userId="a2dcdd5b-e712-4546-b33e-e52a33402b49" providerId="ADAL" clId="{78370A88-20B3-4501-A8C2-22EDB75B17BD}" dt="2022-07-28T14:04:48.955" v="5507" actId="478"/>
          <ac:picMkLst>
            <pc:docMk/>
            <pc:sldMk cId="2311877067" sldId="2147471185"/>
            <ac:picMk id="9" creationId="{FBE6FD33-962E-9944-8C99-3193F0319EFA}"/>
          </ac:picMkLst>
        </pc:picChg>
        <pc:picChg chg="mod">
          <ac:chgData name="Eric Knee" userId="a2dcdd5b-e712-4546-b33e-e52a33402b49" providerId="ADAL" clId="{78370A88-20B3-4501-A8C2-22EDB75B17BD}" dt="2022-07-28T14:05:50.041" v="5518" actId="14100"/>
          <ac:picMkLst>
            <pc:docMk/>
            <pc:sldMk cId="2311877067" sldId="2147471185"/>
            <ac:picMk id="11" creationId="{539ED95D-9091-D74D-AA91-3F89E7D032F8}"/>
          </ac:picMkLst>
        </pc:picChg>
      </pc:sldChg>
      <pc:sldChg chg="del">
        <pc:chgData name="Eric Knee" userId="a2dcdd5b-e712-4546-b33e-e52a33402b49" providerId="ADAL" clId="{78370A88-20B3-4501-A8C2-22EDB75B17BD}" dt="2022-07-28T13:46:27.800" v="5484" actId="47"/>
        <pc:sldMkLst>
          <pc:docMk/>
          <pc:sldMk cId="2038332123" sldId="2147471186"/>
        </pc:sldMkLst>
      </pc:sldChg>
      <pc:sldChg chg="modSp new del mod addCm">
        <pc:chgData name="Eric Knee" userId="a2dcdd5b-e712-4546-b33e-e52a33402b49" providerId="ADAL" clId="{78370A88-20B3-4501-A8C2-22EDB75B17BD}" dt="2022-08-10T16:21:21.179" v="7303" actId="47"/>
        <pc:sldMkLst>
          <pc:docMk/>
          <pc:sldMk cId="3026331084" sldId="2147471187"/>
        </pc:sldMkLst>
        <pc:spChg chg="mod">
          <ac:chgData name="Eric Knee" userId="a2dcdd5b-e712-4546-b33e-e52a33402b49" providerId="ADAL" clId="{78370A88-20B3-4501-A8C2-22EDB75B17BD}" dt="2022-07-22T18:13:22.359" v="5243" actId="20577"/>
          <ac:spMkLst>
            <pc:docMk/>
            <pc:sldMk cId="3026331084" sldId="2147471187"/>
            <ac:spMk id="2" creationId="{FFD2E676-77F8-3B56-19A1-F112F675A981}"/>
          </ac:spMkLst>
        </pc:spChg>
      </pc:sldChg>
      <pc:sldChg chg="addSp delSp modSp new mod">
        <pc:chgData name="Eric Knee" userId="a2dcdd5b-e712-4546-b33e-e52a33402b49" providerId="ADAL" clId="{78370A88-20B3-4501-A8C2-22EDB75B17BD}" dt="2022-08-10T15:43:56.600" v="5740" actId="113"/>
        <pc:sldMkLst>
          <pc:docMk/>
          <pc:sldMk cId="2253680250" sldId="2147471188"/>
        </pc:sldMkLst>
        <pc:spChg chg="mod">
          <ac:chgData name="Eric Knee" userId="a2dcdd5b-e712-4546-b33e-e52a33402b49" providerId="ADAL" clId="{78370A88-20B3-4501-A8C2-22EDB75B17BD}" dt="2022-08-10T15:43:56.600" v="5740" actId="113"/>
          <ac:spMkLst>
            <pc:docMk/>
            <pc:sldMk cId="2253680250" sldId="2147471188"/>
            <ac:spMk id="2" creationId="{518F4D88-AB64-7252-FE9C-D2EEA0EC8725}"/>
          </ac:spMkLst>
        </pc:spChg>
        <pc:spChg chg="del">
          <ac:chgData name="Eric Knee" userId="a2dcdd5b-e712-4546-b33e-e52a33402b49" providerId="ADAL" clId="{78370A88-20B3-4501-A8C2-22EDB75B17BD}" dt="2022-07-28T21:34:24.386" v="5569" actId="478"/>
          <ac:spMkLst>
            <pc:docMk/>
            <pc:sldMk cId="2253680250" sldId="2147471188"/>
            <ac:spMk id="3" creationId="{D29A2DFC-875B-1196-F240-1095FBF268B4}"/>
          </ac:spMkLst>
        </pc:spChg>
        <pc:picChg chg="add mod">
          <ac:chgData name="Eric Knee" userId="a2dcdd5b-e712-4546-b33e-e52a33402b49" providerId="ADAL" clId="{78370A88-20B3-4501-A8C2-22EDB75B17BD}" dt="2022-07-28T21:34:48.478" v="5575" actId="1076"/>
          <ac:picMkLst>
            <pc:docMk/>
            <pc:sldMk cId="2253680250" sldId="2147471188"/>
            <ac:picMk id="5" creationId="{102B6594-243F-F53E-FEC3-4069726E4A2E}"/>
          </ac:picMkLst>
        </pc:picChg>
        <pc:picChg chg="add del">
          <ac:chgData name="Eric Knee" userId="a2dcdd5b-e712-4546-b33e-e52a33402b49" providerId="ADAL" clId="{78370A88-20B3-4501-A8C2-22EDB75B17BD}" dt="2022-07-28T21:35:01.095" v="5577"/>
          <ac:picMkLst>
            <pc:docMk/>
            <pc:sldMk cId="2253680250" sldId="2147471188"/>
            <ac:picMk id="1026" creationId="{CE1E9EED-4094-EFEF-C705-5BC9DB774E73}"/>
          </ac:picMkLst>
        </pc:picChg>
      </pc:sldChg>
      <pc:sldChg chg="new del">
        <pc:chgData name="Eric Knee" userId="a2dcdd5b-e712-4546-b33e-e52a33402b49" providerId="ADAL" clId="{78370A88-20B3-4501-A8C2-22EDB75B17BD}" dt="2022-07-28T14:04:06.909" v="5505" actId="47"/>
        <pc:sldMkLst>
          <pc:docMk/>
          <pc:sldMk cId="2356494993" sldId="2147471188"/>
        </pc:sldMkLst>
      </pc:sldChg>
      <pc:sldChg chg="addSp delSp modSp new del mod chgLayout">
        <pc:chgData name="Eric Knee" userId="a2dcdd5b-e712-4546-b33e-e52a33402b49" providerId="ADAL" clId="{78370A88-20B3-4501-A8C2-22EDB75B17BD}" dt="2022-07-22T18:59:55.374" v="5338" actId="47"/>
        <pc:sldMkLst>
          <pc:docMk/>
          <pc:sldMk cId="2755338959" sldId="2147471188"/>
        </pc:sldMkLst>
        <pc:spChg chg="del">
          <ac:chgData name="Eric Knee" userId="a2dcdd5b-e712-4546-b33e-e52a33402b49" providerId="ADAL" clId="{78370A88-20B3-4501-A8C2-22EDB75B17BD}" dt="2022-07-22T18:15:45.657" v="5282" actId="700"/>
          <ac:spMkLst>
            <pc:docMk/>
            <pc:sldMk cId="2755338959" sldId="2147471188"/>
            <ac:spMk id="2" creationId="{3D4F3791-43EF-9132-5F20-7FF6D20637F9}"/>
          </ac:spMkLst>
        </pc:spChg>
        <pc:spChg chg="del mod ord">
          <ac:chgData name="Eric Knee" userId="a2dcdd5b-e712-4546-b33e-e52a33402b49" providerId="ADAL" clId="{78370A88-20B3-4501-A8C2-22EDB75B17BD}" dt="2022-07-22T18:15:45.657" v="5282" actId="700"/>
          <ac:spMkLst>
            <pc:docMk/>
            <pc:sldMk cId="2755338959" sldId="2147471188"/>
            <ac:spMk id="3" creationId="{611B30FB-25D7-DF73-2A47-41BF84A32866}"/>
          </ac:spMkLst>
        </pc:spChg>
        <pc:spChg chg="add mod ord">
          <ac:chgData name="Eric Knee" userId="a2dcdd5b-e712-4546-b33e-e52a33402b49" providerId="ADAL" clId="{78370A88-20B3-4501-A8C2-22EDB75B17BD}" dt="2022-07-22T18:16:17.993" v="5320" actId="20577"/>
          <ac:spMkLst>
            <pc:docMk/>
            <pc:sldMk cId="2755338959" sldId="2147471188"/>
            <ac:spMk id="4" creationId="{EAE6DE4D-523B-987B-8CDF-319412C53BE6}"/>
          </ac:spMkLst>
        </pc:spChg>
      </pc:sldChg>
      <pc:sldChg chg="addSp delSp modSp new del mod chgLayout">
        <pc:chgData name="Eric Knee" userId="a2dcdd5b-e712-4546-b33e-e52a33402b49" providerId="ADAL" clId="{78370A88-20B3-4501-A8C2-22EDB75B17BD}" dt="2022-07-22T18:17:20.412" v="5330" actId="47"/>
        <pc:sldMkLst>
          <pc:docMk/>
          <pc:sldMk cId="500336135" sldId="2147471189"/>
        </pc:sldMkLst>
        <pc:spChg chg="del mod ord">
          <ac:chgData name="Eric Knee" userId="a2dcdd5b-e712-4546-b33e-e52a33402b49" providerId="ADAL" clId="{78370A88-20B3-4501-A8C2-22EDB75B17BD}" dt="2022-07-22T18:17:03.791" v="5328" actId="700"/>
          <ac:spMkLst>
            <pc:docMk/>
            <pc:sldMk cId="500336135" sldId="2147471189"/>
            <ac:spMk id="2" creationId="{0C8C10D1-AD1F-C665-F98D-236850B6280B}"/>
          </ac:spMkLst>
        </pc:spChg>
        <pc:spChg chg="add mod ord">
          <ac:chgData name="Eric Knee" userId="a2dcdd5b-e712-4546-b33e-e52a33402b49" providerId="ADAL" clId="{78370A88-20B3-4501-A8C2-22EDB75B17BD}" dt="2022-07-22T18:17:03.791" v="5328" actId="700"/>
          <ac:spMkLst>
            <pc:docMk/>
            <pc:sldMk cId="500336135" sldId="2147471189"/>
            <ac:spMk id="3" creationId="{4C83ED23-D82F-D757-5BCF-5F2EA868111C}"/>
          </ac:spMkLst>
        </pc:spChg>
        <pc:spChg chg="add mod ord">
          <ac:chgData name="Eric Knee" userId="a2dcdd5b-e712-4546-b33e-e52a33402b49" providerId="ADAL" clId="{78370A88-20B3-4501-A8C2-22EDB75B17BD}" dt="2022-07-22T18:17:03.791" v="5328" actId="700"/>
          <ac:spMkLst>
            <pc:docMk/>
            <pc:sldMk cId="500336135" sldId="2147471189"/>
            <ac:spMk id="4" creationId="{1E6A67A2-81CB-9D35-41B8-C15CD9803AF3}"/>
          </ac:spMkLst>
        </pc:spChg>
      </pc:sldChg>
      <pc:sldChg chg="addSp delSp modSp add mod">
        <pc:chgData name="Eric Knee" userId="a2dcdd5b-e712-4546-b33e-e52a33402b49" providerId="ADAL" clId="{78370A88-20B3-4501-A8C2-22EDB75B17BD}" dt="2022-08-10T15:43:58.657" v="5741" actId="113"/>
        <pc:sldMkLst>
          <pc:docMk/>
          <pc:sldMk cId="1589065116" sldId="2147471189"/>
        </pc:sldMkLst>
        <pc:spChg chg="mod">
          <ac:chgData name="Eric Knee" userId="a2dcdd5b-e712-4546-b33e-e52a33402b49" providerId="ADAL" clId="{78370A88-20B3-4501-A8C2-22EDB75B17BD}" dt="2022-08-10T15:43:58.657" v="5741" actId="113"/>
          <ac:spMkLst>
            <pc:docMk/>
            <pc:sldMk cId="1589065116" sldId="2147471189"/>
            <ac:spMk id="2" creationId="{518F4D88-AB64-7252-FE9C-D2EEA0EC8725}"/>
          </ac:spMkLst>
        </pc:spChg>
        <pc:spChg chg="add del mod">
          <ac:chgData name="Eric Knee" userId="a2dcdd5b-e712-4546-b33e-e52a33402b49" providerId="ADAL" clId="{78370A88-20B3-4501-A8C2-22EDB75B17BD}" dt="2022-08-10T14:28:59.109" v="5654" actId="478"/>
          <ac:spMkLst>
            <pc:docMk/>
            <pc:sldMk cId="1589065116" sldId="2147471189"/>
            <ac:spMk id="3" creationId="{8F42E710-F762-9EEB-79F1-B9DA7F10CFC0}"/>
          </ac:spMkLst>
        </pc:spChg>
        <pc:spChg chg="add mod">
          <ac:chgData name="Eric Knee" userId="a2dcdd5b-e712-4546-b33e-e52a33402b49" providerId="ADAL" clId="{78370A88-20B3-4501-A8C2-22EDB75B17BD}" dt="2022-08-10T14:29:15.397" v="5656" actId="14100"/>
          <ac:spMkLst>
            <pc:docMk/>
            <pc:sldMk cId="1589065116" sldId="2147471189"/>
            <ac:spMk id="6" creationId="{9922418A-4FB9-169D-B2E3-99901024F374}"/>
          </ac:spMkLst>
        </pc:spChg>
        <pc:spChg chg="add mod">
          <ac:chgData name="Eric Knee" userId="a2dcdd5b-e712-4546-b33e-e52a33402b49" providerId="ADAL" clId="{78370A88-20B3-4501-A8C2-22EDB75B17BD}" dt="2022-07-28T21:37:59.329" v="5644" actId="207"/>
          <ac:spMkLst>
            <pc:docMk/>
            <pc:sldMk cId="1589065116" sldId="2147471189"/>
            <ac:spMk id="7" creationId="{499DEFC0-B39B-94E9-BAF7-96EAD93FC895}"/>
          </ac:spMkLst>
        </pc:spChg>
        <pc:spChg chg="add mod">
          <ac:chgData name="Eric Knee" userId="a2dcdd5b-e712-4546-b33e-e52a33402b49" providerId="ADAL" clId="{78370A88-20B3-4501-A8C2-22EDB75B17BD}" dt="2022-07-28T21:37:59.329" v="5644" actId="207"/>
          <ac:spMkLst>
            <pc:docMk/>
            <pc:sldMk cId="1589065116" sldId="2147471189"/>
            <ac:spMk id="8" creationId="{7343F88E-D776-C53B-BEDF-A18DBA4343D3}"/>
          </ac:spMkLst>
        </pc:spChg>
        <pc:spChg chg="add mod">
          <ac:chgData name="Eric Knee" userId="a2dcdd5b-e712-4546-b33e-e52a33402b49" providerId="ADAL" clId="{78370A88-20B3-4501-A8C2-22EDB75B17BD}" dt="2022-07-28T21:37:59.329" v="5644" actId="207"/>
          <ac:spMkLst>
            <pc:docMk/>
            <pc:sldMk cId="1589065116" sldId="2147471189"/>
            <ac:spMk id="9" creationId="{BE8D3416-F453-6F05-0335-850B9D79B3CE}"/>
          </ac:spMkLst>
        </pc:spChg>
        <pc:spChg chg="add mod">
          <ac:chgData name="Eric Knee" userId="a2dcdd5b-e712-4546-b33e-e52a33402b49" providerId="ADAL" clId="{78370A88-20B3-4501-A8C2-22EDB75B17BD}" dt="2022-07-28T21:37:59.329" v="5644" actId="207"/>
          <ac:spMkLst>
            <pc:docMk/>
            <pc:sldMk cId="1589065116" sldId="2147471189"/>
            <ac:spMk id="10" creationId="{8A659702-82BE-13EB-6262-E38B2597DC47}"/>
          </ac:spMkLst>
        </pc:spChg>
        <pc:spChg chg="add mod">
          <ac:chgData name="Eric Knee" userId="a2dcdd5b-e712-4546-b33e-e52a33402b49" providerId="ADAL" clId="{78370A88-20B3-4501-A8C2-22EDB75B17BD}" dt="2022-07-28T21:37:59.329" v="5644" actId="207"/>
          <ac:spMkLst>
            <pc:docMk/>
            <pc:sldMk cId="1589065116" sldId="2147471189"/>
            <ac:spMk id="11" creationId="{EA9CED69-CEFE-05C5-6CF9-D8B4EE9EB6AC}"/>
          </ac:spMkLst>
        </pc:spChg>
        <pc:spChg chg="add mod">
          <ac:chgData name="Eric Knee" userId="a2dcdd5b-e712-4546-b33e-e52a33402b49" providerId="ADAL" clId="{78370A88-20B3-4501-A8C2-22EDB75B17BD}" dt="2022-07-28T21:37:59.329" v="5644" actId="207"/>
          <ac:spMkLst>
            <pc:docMk/>
            <pc:sldMk cId="1589065116" sldId="2147471189"/>
            <ac:spMk id="12" creationId="{8F3D5778-CD9E-3CB5-C433-B283FA14CD30}"/>
          </ac:spMkLst>
        </pc:spChg>
        <pc:spChg chg="add mod">
          <ac:chgData name="Eric Knee" userId="a2dcdd5b-e712-4546-b33e-e52a33402b49" providerId="ADAL" clId="{78370A88-20B3-4501-A8C2-22EDB75B17BD}" dt="2022-07-28T21:37:59.329" v="5644" actId="207"/>
          <ac:spMkLst>
            <pc:docMk/>
            <pc:sldMk cId="1589065116" sldId="2147471189"/>
            <ac:spMk id="13" creationId="{4B868528-A21C-4515-E894-F4013255803B}"/>
          </ac:spMkLst>
        </pc:spChg>
        <pc:spChg chg="add mod">
          <ac:chgData name="Eric Knee" userId="a2dcdd5b-e712-4546-b33e-e52a33402b49" providerId="ADAL" clId="{78370A88-20B3-4501-A8C2-22EDB75B17BD}" dt="2022-08-10T14:29:25.606" v="5659" actId="14100"/>
          <ac:spMkLst>
            <pc:docMk/>
            <pc:sldMk cId="1589065116" sldId="2147471189"/>
            <ac:spMk id="14" creationId="{E81EBC6E-630C-9AC9-37F2-14F429AE863E}"/>
          </ac:spMkLst>
        </pc:spChg>
        <pc:spChg chg="add mod">
          <ac:chgData name="Eric Knee" userId="a2dcdd5b-e712-4546-b33e-e52a33402b49" providerId="ADAL" clId="{78370A88-20B3-4501-A8C2-22EDB75B17BD}" dt="2022-08-10T14:29:34.388" v="5662" actId="14100"/>
          <ac:spMkLst>
            <pc:docMk/>
            <pc:sldMk cId="1589065116" sldId="2147471189"/>
            <ac:spMk id="15" creationId="{B364C92D-7332-0C9C-A963-0CD0EB9FD2B9}"/>
          </ac:spMkLst>
        </pc:spChg>
        <pc:spChg chg="add mod">
          <ac:chgData name="Eric Knee" userId="a2dcdd5b-e712-4546-b33e-e52a33402b49" providerId="ADAL" clId="{78370A88-20B3-4501-A8C2-22EDB75B17BD}" dt="2022-08-10T14:30:16.932" v="5670" actId="1076"/>
          <ac:spMkLst>
            <pc:docMk/>
            <pc:sldMk cId="1589065116" sldId="2147471189"/>
            <ac:spMk id="16" creationId="{535BB6E4-7615-65A6-F4F1-1C0B45DBC6C5}"/>
          </ac:spMkLst>
        </pc:spChg>
        <pc:spChg chg="add mod">
          <ac:chgData name="Eric Knee" userId="a2dcdd5b-e712-4546-b33e-e52a33402b49" providerId="ADAL" clId="{78370A88-20B3-4501-A8C2-22EDB75B17BD}" dt="2022-08-10T14:30:28.025" v="5674" actId="14100"/>
          <ac:spMkLst>
            <pc:docMk/>
            <pc:sldMk cId="1589065116" sldId="2147471189"/>
            <ac:spMk id="17" creationId="{38D68D48-B1B0-0151-6F45-997CEA03F17F}"/>
          </ac:spMkLst>
        </pc:spChg>
        <pc:grpChg chg="add mod">
          <ac:chgData name="Eric Knee" userId="a2dcdd5b-e712-4546-b33e-e52a33402b49" providerId="ADAL" clId="{78370A88-20B3-4501-A8C2-22EDB75B17BD}" dt="2022-07-28T21:37:59.329" v="5644" actId="207"/>
          <ac:grpSpMkLst>
            <pc:docMk/>
            <pc:sldMk cId="1589065116" sldId="2147471189"/>
            <ac:grpSpMk id="4" creationId="{4EE16566-62C8-47F5-4648-3EC9F45534D5}"/>
          </ac:grpSpMkLst>
        </pc:grpChg>
      </pc:sldChg>
      <pc:sldChg chg="add del mod modShow">
        <pc:chgData name="Eric Knee" userId="a2dcdd5b-e712-4546-b33e-e52a33402b49" providerId="ADAL" clId="{78370A88-20B3-4501-A8C2-22EDB75B17BD}" dt="2022-08-10T16:22:42.949" v="7312" actId="47"/>
        <pc:sldMkLst>
          <pc:docMk/>
          <pc:sldMk cId="78727552" sldId="2147471190"/>
        </pc:sldMkLst>
      </pc:sldChg>
      <pc:sldChg chg="add del">
        <pc:chgData name="Eric Knee" userId="a2dcdd5b-e712-4546-b33e-e52a33402b49" providerId="ADAL" clId="{78370A88-20B3-4501-A8C2-22EDB75B17BD}" dt="2022-07-22T18:59:56.388" v="5340" actId="47"/>
        <pc:sldMkLst>
          <pc:docMk/>
          <pc:sldMk cId="2132422105" sldId="2147471190"/>
        </pc:sldMkLst>
      </pc:sldChg>
      <pc:sldChg chg="modSp add mod">
        <pc:chgData name="Eric Knee" userId="a2dcdd5b-e712-4546-b33e-e52a33402b49" providerId="ADAL" clId="{78370A88-20B3-4501-A8C2-22EDB75B17BD}" dt="2022-08-10T16:23:47.390" v="7345" actId="20577"/>
        <pc:sldMkLst>
          <pc:docMk/>
          <pc:sldMk cId="3685633953" sldId="2147471190"/>
        </pc:sldMkLst>
        <pc:spChg chg="mod">
          <ac:chgData name="Eric Knee" userId="a2dcdd5b-e712-4546-b33e-e52a33402b49" providerId="ADAL" clId="{78370A88-20B3-4501-A8C2-22EDB75B17BD}" dt="2022-08-10T16:23:47.390" v="7345" actId="20577"/>
          <ac:spMkLst>
            <pc:docMk/>
            <pc:sldMk cId="3685633953" sldId="2147471190"/>
            <ac:spMk id="2" creationId="{6201116B-2DCA-4255-9D8B-D58EBA0F5A74}"/>
          </ac:spMkLst>
        </pc:spChg>
      </pc:sldChg>
      <pc:sldChg chg="add del">
        <pc:chgData name="Eric Knee" userId="a2dcdd5b-e712-4546-b33e-e52a33402b49" providerId="ADAL" clId="{78370A88-20B3-4501-A8C2-22EDB75B17BD}" dt="2022-07-22T18:59:55.895" v="5339" actId="47"/>
        <pc:sldMkLst>
          <pc:docMk/>
          <pc:sldMk cId="3519888019" sldId="2147471191"/>
        </pc:sldMkLst>
      </pc:sldChg>
      <pc:sldMasterChg chg="modSp mod addSldLayout delSldLayout modSldLayout">
        <pc:chgData name="Eric Knee" userId="a2dcdd5b-e712-4546-b33e-e52a33402b49" providerId="ADAL" clId="{78370A88-20B3-4501-A8C2-22EDB75B17BD}" dt="2022-08-10T15:06:36.319" v="5713" actId="20577"/>
        <pc:sldMasterMkLst>
          <pc:docMk/>
          <pc:sldMasterMk cId="3941949200" sldId="2147483693"/>
        </pc:sldMasterMkLst>
        <pc:spChg chg="mod">
          <ac:chgData name="Eric Knee" userId="a2dcdd5b-e712-4546-b33e-e52a33402b49" providerId="ADAL" clId="{78370A88-20B3-4501-A8C2-22EDB75B17BD}" dt="2022-08-10T15:06:36.319" v="5713" actId="20577"/>
          <ac:spMkLst>
            <pc:docMk/>
            <pc:sldMasterMk cId="3941949200" sldId="2147483693"/>
            <ac:spMk id="10" creationId="{A3C8BD2E-F820-48C1-9E0B-681BB0E8517D}"/>
          </ac:spMkLst>
        </pc:spChg>
        <pc:sldLayoutChg chg="modSp mod">
          <pc:chgData name="Eric Knee" userId="a2dcdd5b-e712-4546-b33e-e52a33402b49" providerId="ADAL" clId="{78370A88-20B3-4501-A8C2-22EDB75B17BD}" dt="2022-07-18T18:00:01.762" v="139" actId="554"/>
          <pc:sldLayoutMkLst>
            <pc:docMk/>
            <pc:sldMasterMk cId="3941949200" sldId="2147483693"/>
            <pc:sldLayoutMk cId="1335152807" sldId="2147483695"/>
          </pc:sldLayoutMkLst>
          <pc:spChg chg="mod">
            <ac:chgData name="Eric Knee" userId="a2dcdd5b-e712-4546-b33e-e52a33402b49" providerId="ADAL" clId="{78370A88-20B3-4501-A8C2-22EDB75B17BD}" dt="2022-07-18T18:00:01.762" v="139" actId="554"/>
            <ac:spMkLst>
              <pc:docMk/>
              <pc:sldMasterMk cId="3941949200" sldId="2147483693"/>
              <pc:sldLayoutMk cId="1335152807" sldId="2147483695"/>
              <ac:spMk id="8" creationId="{80F40C7B-8B85-E841-951C-D0451CD79919}"/>
            </ac:spMkLst>
          </pc:spChg>
          <pc:picChg chg="mod">
            <ac:chgData name="Eric Knee" userId="a2dcdd5b-e712-4546-b33e-e52a33402b49" providerId="ADAL" clId="{78370A88-20B3-4501-A8C2-22EDB75B17BD}" dt="2022-07-18T18:00:01.762" v="139" actId="554"/>
            <ac:picMkLst>
              <pc:docMk/>
              <pc:sldMasterMk cId="3941949200" sldId="2147483693"/>
              <pc:sldLayoutMk cId="1335152807" sldId="2147483695"/>
              <ac:picMk id="5" creationId="{BDA725D1-C29F-49B5-BD56-434229004C80}"/>
            </ac:picMkLst>
          </pc:picChg>
        </pc:sldLayoutChg>
        <pc:sldLayoutChg chg="modSp mod">
          <pc:chgData name="Eric Knee" userId="a2dcdd5b-e712-4546-b33e-e52a33402b49" providerId="ADAL" clId="{78370A88-20B3-4501-A8C2-22EDB75B17BD}" dt="2022-07-18T18:00:14.293" v="140" actId="554"/>
          <pc:sldLayoutMkLst>
            <pc:docMk/>
            <pc:sldMasterMk cId="3941949200" sldId="2147483693"/>
            <pc:sldLayoutMk cId="3524088699" sldId="2147483696"/>
          </pc:sldLayoutMkLst>
          <pc:spChg chg="mod">
            <ac:chgData name="Eric Knee" userId="a2dcdd5b-e712-4546-b33e-e52a33402b49" providerId="ADAL" clId="{78370A88-20B3-4501-A8C2-22EDB75B17BD}" dt="2022-07-18T18:00:14.293" v="140" actId="554"/>
            <ac:spMkLst>
              <pc:docMk/>
              <pc:sldMasterMk cId="3941949200" sldId="2147483693"/>
              <pc:sldLayoutMk cId="3524088699" sldId="2147483696"/>
              <ac:spMk id="8" creationId="{80F40C7B-8B85-E841-951C-D0451CD79919}"/>
            </ac:spMkLst>
          </pc:spChg>
          <pc:picChg chg="mod">
            <ac:chgData name="Eric Knee" userId="a2dcdd5b-e712-4546-b33e-e52a33402b49" providerId="ADAL" clId="{78370A88-20B3-4501-A8C2-22EDB75B17BD}" dt="2022-07-18T18:00:14.293" v="140" actId="554"/>
            <ac:picMkLst>
              <pc:docMk/>
              <pc:sldMasterMk cId="3941949200" sldId="2147483693"/>
              <pc:sldLayoutMk cId="3524088699" sldId="2147483696"/>
              <ac:picMk id="5" creationId="{BDA725D1-C29F-49B5-BD56-434229004C80}"/>
            </ac:picMkLst>
          </pc:picChg>
        </pc:sldLayoutChg>
        <pc:sldLayoutChg chg="addSp delSp modSp add del mod">
          <pc:chgData name="Eric Knee" userId="a2dcdd5b-e712-4546-b33e-e52a33402b49" providerId="ADAL" clId="{78370A88-20B3-4501-A8C2-22EDB75B17BD}" dt="2022-07-18T18:01:03.650" v="148" actId="6014"/>
          <pc:sldLayoutMkLst>
            <pc:docMk/>
            <pc:sldMasterMk cId="3941949200" sldId="2147483693"/>
            <pc:sldLayoutMk cId="156980821" sldId="2147483725"/>
          </pc:sldLayoutMkLst>
          <pc:picChg chg="add mod ord">
            <ac:chgData name="Eric Knee" userId="a2dcdd5b-e712-4546-b33e-e52a33402b49" providerId="ADAL" clId="{78370A88-20B3-4501-A8C2-22EDB75B17BD}" dt="2022-07-18T18:00:39.490" v="145" actId="167"/>
            <ac:picMkLst>
              <pc:docMk/>
              <pc:sldMasterMk cId="3941949200" sldId="2147483693"/>
              <pc:sldLayoutMk cId="156980821" sldId="2147483725"/>
              <ac:picMk id="6" creationId="{C84E2676-6565-FA52-CD3D-168A09168A5C}"/>
            </ac:picMkLst>
          </pc:picChg>
          <pc:picChg chg="add mod">
            <ac:chgData name="Eric Knee" userId="a2dcdd5b-e712-4546-b33e-e52a33402b49" providerId="ADAL" clId="{78370A88-20B3-4501-A8C2-22EDB75B17BD}" dt="2022-07-18T18:00:46.079" v="147"/>
            <ac:picMkLst>
              <pc:docMk/>
              <pc:sldMasterMk cId="3941949200" sldId="2147483693"/>
              <pc:sldLayoutMk cId="156980821" sldId="2147483725"/>
              <ac:picMk id="7" creationId="{97E590B2-096A-5541-6F19-5B3516A8B65F}"/>
            </ac:picMkLst>
          </pc:picChg>
          <pc:picChg chg="del">
            <ac:chgData name="Eric Knee" userId="a2dcdd5b-e712-4546-b33e-e52a33402b49" providerId="ADAL" clId="{78370A88-20B3-4501-A8C2-22EDB75B17BD}" dt="2022-07-18T18:00:42.297" v="146" actId="478"/>
            <ac:picMkLst>
              <pc:docMk/>
              <pc:sldMasterMk cId="3941949200" sldId="2147483693"/>
              <pc:sldLayoutMk cId="156980821" sldId="2147483725"/>
              <ac:picMk id="9" creationId="{D8A77721-2719-4EF5-B587-B2A75D18036C}"/>
            </ac:picMkLst>
          </pc:picChg>
          <pc:picChg chg="add del">
            <ac:chgData name="Eric Knee" userId="a2dcdd5b-e712-4546-b33e-e52a33402b49" providerId="ADAL" clId="{78370A88-20B3-4501-A8C2-22EDB75B17BD}" dt="2022-07-18T18:00:34.874" v="143" actId="478"/>
            <ac:picMkLst>
              <pc:docMk/>
              <pc:sldMasterMk cId="3941949200" sldId="2147483693"/>
              <pc:sldLayoutMk cId="156980821" sldId="2147483725"/>
              <ac:picMk id="13" creationId="{AB79084A-2375-446C-803B-D98146722F1A}"/>
            </ac:picMkLst>
          </pc:picChg>
        </pc:sldLayoutChg>
        <pc:sldLayoutChg chg="del">
          <pc:chgData name="Eric Knee" userId="a2dcdd5b-e712-4546-b33e-e52a33402b49" providerId="ADAL" clId="{78370A88-20B3-4501-A8C2-22EDB75B17BD}" dt="2022-07-28T13:46:27.800" v="5484" actId="47"/>
          <pc:sldLayoutMkLst>
            <pc:docMk/>
            <pc:sldMasterMk cId="3941949200" sldId="2147483693"/>
            <pc:sldLayoutMk cId="2301975312" sldId="2147483727"/>
          </pc:sldLayoutMkLst>
        </pc:sldLayoutChg>
        <pc:sldLayoutChg chg="del">
          <pc:chgData name="Eric Knee" userId="a2dcdd5b-e712-4546-b33e-e52a33402b49" providerId="ADAL" clId="{78370A88-20B3-4501-A8C2-22EDB75B17BD}" dt="2022-07-28T13:46:27.800" v="5484" actId="47"/>
          <pc:sldLayoutMkLst>
            <pc:docMk/>
            <pc:sldMasterMk cId="3941949200" sldId="2147483693"/>
            <pc:sldLayoutMk cId="833956602" sldId="2147483728"/>
          </pc:sldLayoutMkLst>
        </pc:sldLayoutChg>
        <pc:sldLayoutChg chg="del">
          <pc:chgData name="Eric Knee" userId="a2dcdd5b-e712-4546-b33e-e52a33402b49" providerId="ADAL" clId="{78370A88-20B3-4501-A8C2-22EDB75B17BD}" dt="2022-07-28T13:46:27.800" v="5484" actId="47"/>
          <pc:sldLayoutMkLst>
            <pc:docMk/>
            <pc:sldMasterMk cId="3941949200" sldId="2147483693"/>
            <pc:sldLayoutMk cId="4063784043" sldId="2147483729"/>
          </pc:sldLayoutMkLst>
        </pc:sldLayoutChg>
        <pc:sldLayoutChg chg="del">
          <pc:chgData name="Eric Knee" userId="a2dcdd5b-e712-4546-b33e-e52a33402b49" providerId="ADAL" clId="{78370A88-20B3-4501-A8C2-22EDB75B17BD}" dt="2022-07-28T13:46:27.800" v="5484" actId="47"/>
          <pc:sldLayoutMkLst>
            <pc:docMk/>
            <pc:sldMasterMk cId="3941949200" sldId="2147483693"/>
            <pc:sldLayoutMk cId="903371418" sldId="2147483730"/>
          </pc:sldLayoutMkLst>
        </pc:sldLayoutChg>
        <pc:sldLayoutChg chg="del">
          <pc:chgData name="Eric Knee" userId="a2dcdd5b-e712-4546-b33e-e52a33402b49" providerId="ADAL" clId="{78370A88-20B3-4501-A8C2-22EDB75B17BD}" dt="2022-07-28T13:46:27.800" v="5484" actId="47"/>
          <pc:sldLayoutMkLst>
            <pc:docMk/>
            <pc:sldMasterMk cId="3941949200" sldId="2147483693"/>
            <pc:sldLayoutMk cId="3148549684" sldId="2147483731"/>
          </pc:sldLayoutMkLst>
        </pc:sldLayoutChg>
        <pc:sldLayoutChg chg="del">
          <pc:chgData name="Eric Knee" userId="a2dcdd5b-e712-4546-b33e-e52a33402b49" providerId="ADAL" clId="{78370A88-20B3-4501-A8C2-22EDB75B17BD}" dt="2022-07-28T13:46:27.800" v="5484" actId="47"/>
          <pc:sldLayoutMkLst>
            <pc:docMk/>
            <pc:sldMasterMk cId="3941949200" sldId="2147483693"/>
            <pc:sldLayoutMk cId="2632599791" sldId="2147483732"/>
          </pc:sldLayoutMkLst>
        </pc:sldLayoutChg>
        <pc:sldLayoutChg chg="del">
          <pc:chgData name="Eric Knee" userId="a2dcdd5b-e712-4546-b33e-e52a33402b49" providerId="ADAL" clId="{78370A88-20B3-4501-A8C2-22EDB75B17BD}" dt="2022-07-28T13:46:27.800" v="5484" actId="47"/>
          <pc:sldLayoutMkLst>
            <pc:docMk/>
            <pc:sldMasterMk cId="3941949200" sldId="2147483693"/>
            <pc:sldLayoutMk cId="2991605378" sldId="2147483733"/>
          </pc:sldLayoutMkLst>
        </pc:sldLayoutChg>
      </pc:sldMasterChg>
    </pc:docChg>
  </pc:docChgLst>
  <pc:docChgLst>
    <pc:chgData name="Saurabh Mahapatra" userId="3799c77b-4905-46de-b2c4-ea3f86bbcfb1" providerId="ADAL" clId="{DD613F8D-C990-4C4F-8CCD-1906BA4E9772}"/>
    <pc:docChg chg="undo custSel addSld delSld modSld sldOrd modSection">
      <pc:chgData name="Saurabh Mahapatra" userId="3799c77b-4905-46de-b2c4-ea3f86bbcfb1" providerId="ADAL" clId="{DD613F8D-C990-4C4F-8CCD-1906BA4E9772}" dt="2022-08-04T16:15:55.747" v="10941"/>
      <pc:docMkLst>
        <pc:docMk/>
      </pc:docMkLst>
      <pc:sldChg chg="modSp mod">
        <pc:chgData name="Saurabh Mahapatra" userId="3799c77b-4905-46de-b2c4-ea3f86bbcfb1" providerId="ADAL" clId="{DD613F8D-C990-4C4F-8CCD-1906BA4E9772}" dt="2022-07-19T18:02:32.069" v="3607" actId="13926"/>
        <pc:sldMkLst>
          <pc:docMk/>
          <pc:sldMk cId="389703183" sldId="257"/>
        </pc:sldMkLst>
        <pc:spChg chg="mod">
          <ac:chgData name="Saurabh Mahapatra" userId="3799c77b-4905-46de-b2c4-ea3f86bbcfb1" providerId="ADAL" clId="{DD613F8D-C990-4C4F-8CCD-1906BA4E9772}" dt="2022-07-18T22:15:12.874" v="320" actId="113"/>
          <ac:spMkLst>
            <pc:docMk/>
            <pc:sldMk cId="389703183" sldId="257"/>
            <ac:spMk id="3" creationId="{E2D83091-3A89-43DD-B11D-19E268A87A61}"/>
          </ac:spMkLst>
        </pc:spChg>
        <pc:graphicFrameChg chg="mod modGraphic">
          <ac:chgData name="Saurabh Mahapatra" userId="3799c77b-4905-46de-b2c4-ea3f86bbcfb1" providerId="ADAL" clId="{DD613F8D-C990-4C4F-8CCD-1906BA4E9772}" dt="2022-07-19T18:02:32.069" v="3607" actId="13926"/>
          <ac:graphicFrameMkLst>
            <pc:docMk/>
            <pc:sldMk cId="389703183" sldId="257"/>
            <ac:graphicFrameMk id="4" creationId="{99325CCC-FA91-4728-A13F-B0C6E905E62E}"/>
          </ac:graphicFrameMkLst>
        </pc:graphicFrameChg>
      </pc:sldChg>
      <pc:sldChg chg="modSp add mod">
        <pc:chgData name="Saurabh Mahapatra" userId="3799c77b-4905-46de-b2c4-ea3f86bbcfb1" providerId="ADAL" clId="{DD613F8D-C990-4C4F-8CCD-1906BA4E9772}" dt="2022-07-19T23:50:41.668" v="9642" actId="20577"/>
        <pc:sldMkLst>
          <pc:docMk/>
          <pc:sldMk cId="3490603893" sldId="258"/>
        </pc:sldMkLst>
        <pc:spChg chg="mod">
          <ac:chgData name="Saurabh Mahapatra" userId="3799c77b-4905-46de-b2c4-ea3f86bbcfb1" providerId="ADAL" clId="{DD613F8D-C990-4C4F-8CCD-1906BA4E9772}" dt="2022-07-19T23:50:41.668" v="9642" actId="20577"/>
          <ac:spMkLst>
            <pc:docMk/>
            <pc:sldMk cId="3490603893" sldId="258"/>
            <ac:spMk id="15" creationId="{D54CCD85-C752-4FDD-AC2D-9AE8BF6EBC7A}"/>
          </ac:spMkLst>
        </pc:spChg>
      </pc:sldChg>
      <pc:sldChg chg="add del">
        <pc:chgData name="Saurabh Mahapatra" userId="3799c77b-4905-46de-b2c4-ea3f86bbcfb1" providerId="ADAL" clId="{DD613F8D-C990-4C4F-8CCD-1906BA4E9772}" dt="2022-07-19T21:21:14.041" v="7845" actId="2696"/>
        <pc:sldMkLst>
          <pc:docMk/>
          <pc:sldMk cId="4274420101" sldId="258"/>
        </pc:sldMkLst>
      </pc:sldChg>
      <pc:sldChg chg="modSp mod">
        <pc:chgData name="Saurabh Mahapatra" userId="3799c77b-4905-46de-b2c4-ea3f86bbcfb1" providerId="ADAL" clId="{DD613F8D-C990-4C4F-8CCD-1906BA4E9772}" dt="2022-07-20T00:53:50.645" v="10735" actId="113"/>
        <pc:sldMkLst>
          <pc:docMk/>
          <pc:sldMk cId="1557155922" sldId="260"/>
        </pc:sldMkLst>
        <pc:spChg chg="mod">
          <ac:chgData name="Saurabh Mahapatra" userId="3799c77b-4905-46de-b2c4-ea3f86bbcfb1" providerId="ADAL" clId="{DD613F8D-C990-4C4F-8CCD-1906BA4E9772}" dt="2022-07-20T00:53:50.645" v="10735" actId="113"/>
          <ac:spMkLst>
            <pc:docMk/>
            <pc:sldMk cId="1557155922" sldId="260"/>
            <ac:spMk id="2" creationId="{3AF9B7D3-B820-E64E-4012-F0D7313E8378}"/>
          </ac:spMkLst>
        </pc:spChg>
        <pc:spChg chg="mod">
          <ac:chgData name="Saurabh Mahapatra" userId="3799c77b-4905-46de-b2c4-ea3f86bbcfb1" providerId="ADAL" clId="{DD613F8D-C990-4C4F-8CCD-1906BA4E9772}" dt="2022-07-19T18:06:08.722" v="3697" actId="14100"/>
          <ac:spMkLst>
            <pc:docMk/>
            <pc:sldMk cId="1557155922" sldId="260"/>
            <ac:spMk id="5" creationId="{F8E696F2-AFD5-C97B-FD2B-3FD75560BAD1}"/>
          </ac:spMkLst>
        </pc:spChg>
      </pc:sldChg>
      <pc:sldChg chg="modSp mod modCm modNotesTx">
        <pc:chgData name="Saurabh Mahapatra" userId="3799c77b-4905-46de-b2c4-ea3f86bbcfb1" providerId="ADAL" clId="{DD613F8D-C990-4C4F-8CCD-1906BA4E9772}" dt="2022-07-18T22:20:31.463" v="399" actId="20577"/>
        <pc:sldMkLst>
          <pc:docMk/>
          <pc:sldMk cId="3731953063" sldId="262"/>
        </pc:sldMkLst>
        <pc:spChg chg="mod">
          <ac:chgData name="Saurabh Mahapatra" userId="3799c77b-4905-46de-b2c4-ea3f86bbcfb1" providerId="ADAL" clId="{DD613F8D-C990-4C4F-8CCD-1906BA4E9772}" dt="2022-07-18T22:13:47.019" v="276" actId="113"/>
          <ac:spMkLst>
            <pc:docMk/>
            <pc:sldMk cId="3731953063" sldId="262"/>
            <ac:spMk id="2" creationId="{8B685572-ABCC-4AB2-9235-A076E5A3D697}"/>
          </ac:spMkLst>
        </pc:spChg>
        <pc:spChg chg="mod">
          <ac:chgData name="Saurabh Mahapatra" userId="3799c77b-4905-46de-b2c4-ea3f86bbcfb1" providerId="ADAL" clId="{DD613F8D-C990-4C4F-8CCD-1906BA4E9772}" dt="2022-07-18T22:20:31.463" v="399" actId="20577"/>
          <ac:spMkLst>
            <pc:docMk/>
            <pc:sldMk cId="3731953063" sldId="262"/>
            <ac:spMk id="3" creationId="{0F88CEF9-B521-47B3-8553-DBB271ACFD29}"/>
          </ac:spMkLst>
        </pc:spChg>
      </pc:sldChg>
      <pc:sldChg chg="del">
        <pc:chgData name="Saurabh Mahapatra" userId="3799c77b-4905-46de-b2c4-ea3f86bbcfb1" providerId="ADAL" clId="{DD613F8D-C990-4C4F-8CCD-1906BA4E9772}" dt="2022-07-18T22:38:13.564" v="1478" actId="2696"/>
        <pc:sldMkLst>
          <pc:docMk/>
          <pc:sldMk cId="476267878" sldId="365"/>
        </pc:sldMkLst>
      </pc:sldChg>
      <pc:sldChg chg="add">
        <pc:chgData name="Saurabh Mahapatra" userId="3799c77b-4905-46de-b2c4-ea3f86bbcfb1" providerId="ADAL" clId="{DD613F8D-C990-4C4F-8CCD-1906BA4E9772}" dt="2022-07-18T22:38:17.687" v="1479"/>
        <pc:sldMkLst>
          <pc:docMk/>
          <pc:sldMk cId="3779452960" sldId="365"/>
        </pc:sldMkLst>
      </pc:sldChg>
      <pc:sldChg chg="del">
        <pc:chgData name="Saurabh Mahapatra" userId="3799c77b-4905-46de-b2c4-ea3f86bbcfb1" providerId="ADAL" clId="{DD613F8D-C990-4C4F-8CCD-1906BA4E9772}" dt="2022-07-19T01:52:23.692" v="2633" actId="2696"/>
        <pc:sldMkLst>
          <pc:docMk/>
          <pc:sldMk cId="1445274783" sldId="367"/>
        </pc:sldMkLst>
      </pc:sldChg>
      <pc:sldChg chg="add">
        <pc:chgData name="Saurabh Mahapatra" userId="3799c77b-4905-46de-b2c4-ea3f86bbcfb1" providerId="ADAL" clId="{DD613F8D-C990-4C4F-8CCD-1906BA4E9772}" dt="2022-07-19T01:52:28.133" v="2634"/>
        <pc:sldMkLst>
          <pc:docMk/>
          <pc:sldMk cId="3568003364" sldId="367"/>
        </pc:sldMkLst>
      </pc:sldChg>
      <pc:sldChg chg="add addCm">
        <pc:chgData name="Saurabh Mahapatra" userId="3799c77b-4905-46de-b2c4-ea3f86bbcfb1" providerId="ADAL" clId="{DD613F8D-C990-4C4F-8CCD-1906BA4E9772}" dt="2022-07-20T00:38:32.326" v="10540"/>
        <pc:sldMkLst>
          <pc:docMk/>
          <pc:sldMk cId="1582625298" sldId="9619"/>
        </pc:sldMkLst>
      </pc:sldChg>
      <pc:sldChg chg="modSp add del mod">
        <pc:chgData name="Saurabh Mahapatra" userId="3799c77b-4905-46de-b2c4-ea3f86bbcfb1" providerId="ADAL" clId="{DD613F8D-C990-4C4F-8CCD-1906BA4E9772}" dt="2022-07-20T00:14:49.984" v="9994" actId="2696"/>
        <pc:sldMkLst>
          <pc:docMk/>
          <pc:sldMk cId="1822355446" sldId="9619"/>
        </pc:sldMkLst>
        <pc:spChg chg="mod">
          <ac:chgData name="Saurabh Mahapatra" userId="3799c77b-4905-46de-b2c4-ea3f86bbcfb1" providerId="ADAL" clId="{DD613F8D-C990-4C4F-8CCD-1906BA4E9772}" dt="2022-07-20T00:09:24.232" v="9943" actId="20577"/>
          <ac:spMkLst>
            <pc:docMk/>
            <pc:sldMk cId="1822355446" sldId="9619"/>
            <ac:spMk id="3" creationId="{16B8758E-4C23-9446-8C96-3ABDAE87D64E}"/>
          </ac:spMkLst>
        </pc:spChg>
        <pc:spChg chg="mod">
          <ac:chgData name="Saurabh Mahapatra" userId="3799c77b-4905-46de-b2c4-ea3f86bbcfb1" providerId="ADAL" clId="{DD613F8D-C990-4C4F-8CCD-1906BA4E9772}" dt="2022-07-20T00:08:36.764" v="9917" actId="113"/>
          <ac:spMkLst>
            <pc:docMk/>
            <pc:sldMk cId="1822355446" sldId="9619"/>
            <ac:spMk id="16" creationId="{E89A4084-34E1-4F44-9ACE-159BFF004BA5}"/>
          </ac:spMkLst>
        </pc:spChg>
        <pc:spChg chg="mod">
          <ac:chgData name="Saurabh Mahapatra" userId="3799c77b-4905-46de-b2c4-ea3f86bbcfb1" providerId="ADAL" clId="{DD613F8D-C990-4C4F-8CCD-1906BA4E9772}" dt="2022-07-20T00:08:26.921" v="9914" actId="113"/>
          <ac:spMkLst>
            <pc:docMk/>
            <pc:sldMk cId="1822355446" sldId="9619"/>
            <ac:spMk id="96" creationId="{D5BFDCD0-52B6-4317-B659-3F8B9AD7A89D}"/>
          </ac:spMkLst>
        </pc:spChg>
        <pc:spChg chg="mod">
          <ac:chgData name="Saurabh Mahapatra" userId="3799c77b-4905-46de-b2c4-ea3f86bbcfb1" providerId="ADAL" clId="{DD613F8D-C990-4C4F-8CCD-1906BA4E9772}" dt="2022-07-20T00:08:30.464" v="9915" actId="113"/>
          <ac:spMkLst>
            <pc:docMk/>
            <pc:sldMk cId="1822355446" sldId="9619"/>
            <ac:spMk id="97" creationId="{EDE4EBDD-D3C9-457F-B1D1-62B838104AB6}"/>
          </ac:spMkLst>
        </pc:spChg>
        <pc:spChg chg="mod">
          <ac:chgData name="Saurabh Mahapatra" userId="3799c77b-4905-46de-b2c4-ea3f86bbcfb1" providerId="ADAL" clId="{DD613F8D-C990-4C4F-8CCD-1906BA4E9772}" dt="2022-07-20T00:08:33.363" v="9916" actId="113"/>
          <ac:spMkLst>
            <pc:docMk/>
            <pc:sldMk cId="1822355446" sldId="9619"/>
            <ac:spMk id="101" creationId="{A08E9A8A-0F74-420B-AA32-0C805F301FD5}"/>
          </ac:spMkLst>
        </pc:spChg>
        <pc:graphicFrameChg chg="mod">
          <ac:chgData name="Saurabh Mahapatra" userId="3799c77b-4905-46de-b2c4-ea3f86bbcfb1" providerId="ADAL" clId="{DD613F8D-C990-4C4F-8CCD-1906BA4E9772}" dt="2022-07-20T00:08:11.456" v="9912"/>
          <ac:graphicFrameMkLst>
            <pc:docMk/>
            <pc:sldMk cId="1822355446" sldId="9619"/>
            <ac:graphicFrameMk id="24" creationId="{E80DF6DD-A5BD-49E3-8338-17F7A1877A6A}"/>
          </ac:graphicFrameMkLst>
        </pc:graphicFrameChg>
        <pc:graphicFrameChg chg="mod">
          <ac:chgData name="Saurabh Mahapatra" userId="3799c77b-4905-46de-b2c4-ea3f86bbcfb1" providerId="ADAL" clId="{DD613F8D-C990-4C4F-8CCD-1906BA4E9772}" dt="2022-07-20T00:08:11.456" v="9912"/>
          <ac:graphicFrameMkLst>
            <pc:docMk/>
            <pc:sldMk cId="1822355446" sldId="9619"/>
            <ac:graphicFrameMk id="28" creationId="{D5AB594F-ECC1-404E-A492-FD5FD144FF9D}"/>
          </ac:graphicFrameMkLst>
        </pc:graphicFrameChg>
        <pc:graphicFrameChg chg="mod">
          <ac:chgData name="Saurabh Mahapatra" userId="3799c77b-4905-46de-b2c4-ea3f86bbcfb1" providerId="ADAL" clId="{DD613F8D-C990-4C4F-8CCD-1906BA4E9772}" dt="2022-07-20T00:08:11.456" v="9912"/>
          <ac:graphicFrameMkLst>
            <pc:docMk/>
            <pc:sldMk cId="1822355446" sldId="9619"/>
            <ac:graphicFrameMk id="30" creationId="{E03028F5-EB98-46A3-B089-FF1670B179DF}"/>
          </ac:graphicFrameMkLst>
        </pc:graphicFrameChg>
        <pc:cxnChg chg="mod">
          <ac:chgData name="Saurabh Mahapatra" userId="3799c77b-4905-46de-b2c4-ea3f86bbcfb1" providerId="ADAL" clId="{DD613F8D-C990-4C4F-8CCD-1906BA4E9772}" dt="2022-07-20T00:09:00.063" v="9927" actId="692"/>
          <ac:cxnSpMkLst>
            <pc:docMk/>
            <pc:sldMk cId="1822355446" sldId="9619"/>
            <ac:cxnSpMk id="90" creationId="{E3FA308C-01CE-453C-896C-B164C3CACDD2}"/>
          </ac:cxnSpMkLst>
        </pc:cxnChg>
      </pc:sldChg>
      <pc:sldChg chg="add del">
        <pc:chgData name="Saurabh Mahapatra" userId="3799c77b-4905-46de-b2c4-ea3f86bbcfb1" providerId="ADAL" clId="{DD613F8D-C990-4C4F-8CCD-1906BA4E9772}" dt="2022-07-19T23:39:38.567" v="9476" actId="2696"/>
        <pc:sldMkLst>
          <pc:docMk/>
          <pc:sldMk cId="1141883395" sldId="10233"/>
        </pc:sldMkLst>
      </pc:sldChg>
      <pc:sldChg chg="add del">
        <pc:chgData name="Saurabh Mahapatra" userId="3799c77b-4905-46de-b2c4-ea3f86bbcfb1" providerId="ADAL" clId="{DD613F8D-C990-4C4F-8CCD-1906BA4E9772}" dt="2022-07-19T23:39:39.355" v="9477" actId="2696"/>
        <pc:sldMkLst>
          <pc:docMk/>
          <pc:sldMk cId="1097466437" sldId="10234"/>
        </pc:sldMkLst>
      </pc:sldChg>
      <pc:sldChg chg="delSp modSp add mod">
        <pc:chgData name="Saurabh Mahapatra" userId="3799c77b-4905-46de-b2c4-ea3f86bbcfb1" providerId="ADAL" clId="{DD613F8D-C990-4C4F-8CCD-1906BA4E9772}" dt="2022-07-19T23:38:56.156" v="9472" actId="207"/>
        <pc:sldMkLst>
          <pc:docMk/>
          <pc:sldMk cId="1560822426" sldId="10235"/>
        </pc:sldMkLst>
        <pc:spChg chg="mod">
          <ac:chgData name="Saurabh Mahapatra" userId="3799c77b-4905-46de-b2c4-ea3f86bbcfb1" providerId="ADAL" clId="{DD613F8D-C990-4C4F-8CCD-1906BA4E9772}" dt="2022-07-19T23:37:36.979" v="9455" actId="20577"/>
          <ac:spMkLst>
            <pc:docMk/>
            <pc:sldMk cId="1560822426" sldId="10235"/>
            <ac:spMk id="2" creationId="{00000000-0000-0000-0000-000000000000}"/>
          </ac:spMkLst>
        </pc:spChg>
        <pc:spChg chg="mod">
          <ac:chgData name="Saurabh Mahapatra" userId="3799c77b-4905-46de-b2c4-ea3f86bbcfb1" providerId="ADAL" clId="{DD613F8D-C990-4C4F-8CCD-1906BA4E9772}" dt="2022-07-19T23:37:48.141" v="9457" actId="207"/>
          <ac:spMkLst>
            <pc:docMk/>
            <pc:sldMk cId="1560822426" sldId="10235"/>
            <ac:spMk id="3" creationId="{74E2DF36-E0B3-412F-A432-4B404728BA51}"/>
          </ac:spMkLst>
        </pc:spChg>
        <pc:spChg chg="mod">
          <ac:chgData name="Saurabh Mahapatra" userId="3799c77b-4905-46de-b2c4-ea3f86bbcfb1" providerId="ADAL" clId="{DD613F8D-C990-4C4F-8CCD-1906BA4E9772}" dt="2022-07-19T23:37:52.043" v="9458" actId="207"/>
          <ac:spMkLst>
            <pc:docMk/>
            <pc:sldMk cId="1560822426" sldId="10235"/>
            <ac:spMk id="5" creationId="{4D2974AA-0C82-4CA9-8E1A-D486BCDFDBFF}"/>
          </ac:spMkLst>
        </pc:spChg>
        <pc:spChg chg="mod">
          <ac:chgData name="Saurabh Mahapatra" userId="3799c77b-4905-46de-b2c4-ea3f86bbcfb1" providerId="ADAL" clId="{DD613F8D-C990-4C4F-8CCD-1906BA4E9772}" dt="2022-07-19T23:37:55.891" v="9459" actId="207"/>
          <ac:spMkLst>
            <pc:docMk/>
            <pc:sldMk cId="1560822426" sldId="10235"/>
            <ac:spMk id="7" creationId="{10426097-4BC5-4C3D-91BD-3B8FAA022AB2}"/>
          </ac:spMkLst>
        </pc:spChg>
        <pc:spChg chg="mod">
          <ac:chgData name="Saurabh Mahapatra" userId="3799c77b-4905-46de-b2c4-ea3f86bbcfb1" providerId="ADAL" clId="{DD613F8D-C990-4C4F-8CCD-1906BA4E9772}" dt="2022-07-19T23:38:38.442" v="9468" actId="692"/>
          <ac:spMkLst>
            <pc:docMk/>
            <pc:sldMk cId="1560822426" sldId="10235"/>
            <ac:spMk id="15" creationId="{4D8A3FD7-8560-4F8F-88F8-F3CF22D2B87B}"/>
          </ac:spMkLst>
        </pc:spChg>
        <pc:spChg chg="mod">
          <ac:chgData name="Saurabh Mahapatra" userId="3799c77b-4905-46de-b2c4-ea3f86bbcfb1" providerId="ADAL" clId="{DD613F8D-C990-4C4F-8CCD-1906BA4E9772}" dt="2022-07-19T23:36:28.189" v="9409" actId="113"/>
          <ac:spMkLst>
            <pc:docMk/>
            <pc:sldMk cId="1560822426" sldId="10235"/>
            <ac:spMk id="28" creationId="{D4C90419-427B-4B2E-AA75-6B4966EE2966}"/>
          </ac:spMkLst>
        </pc:spChg>
        <pc:spChg chg="mod">
          <ac:chgData name="Saurabh Mahapatra" userId="3799c77b-4905-46de-b2c4-ea3f86bbcfb1" providerId="ADAL" clId="{DD613F8D-C990-4C4F-8CCD-1906BA4E9772}" dt="2022-07-19T23:38:41.892" v="9469" actId="692"/>
          <ac:spMkLst>
            <pc:docMk/>
            <pc:sldMk cId="1560822426" sldId="10235"/>
            <ac:spMk id="29" creationId="{E26A1A0B-D44A-474B-B3D9-DFF4EC729ED3}"/>
          </ac:spMkLst>
        </pc:spChg>
        <pc:spChg chg="mod">
          <ac:chgData name="Saurabh Mahapatra" userId="3799c77b-4905-46de-b2c4-ea3f86bbcfb1" providerId="ADAL" clId="{DD613F8D-C990-4C4F-8CCD-1906BA4E9772}" dt="2022-07-19T23:38:06.842" v="9461" actId="207"/>
          <ac:spMkLst>
            <pc:docMk/>
            <pc:sldMk cId="1560822426" sldId="10235"/>
            <ac:spMk id="31" creationId="{57E47316-FCAD-4EA9-B7A9-394BC0CD4D55}"/>
          </ac:spMkLst>
        </pc:spChg>
        <pc:spChg chg="mod">
          <ac:chgData name="Saurabh Mahapatra" userId="3799c77b-4905-46de-b2c4-ea3f86bbcfb1" providerId="ADAL" clId="{DD613F8D-C990-4C4F-8CCD-1906BA4E9772}" dt="2022-07-19T23:38:10.292" v="9462" actId="207"/>
          <ac:spMkLst>
            <pc:docMk/>
            <pc:sldMk cId="1560822426" sldId="10235"/>
            <ac:spMk id="32" creationId="{1044FC0D-D5C0-4043-8BAF-6D74116FF2EE}"/>
          </ac:spMkLst>
        </pc:spChg>
        <pc:spChg chg="mod">
          <ac:chgData name="Saurabh Mahapatra" userId="3799c77b-4905-46de-b2c4-ea3f86bbcfb1" providerId="ADAL" clId="{DD613F8D-C990-4C4F-8CCD-1906BA4E9772}" dt="2022-07-19T23:38:13.342" v="9463" actId="207"/>
          <ac:spMkLst>
            <pc:docMk/>
            <pc:sldMk cId="1560822426" sldId="10235"/>
            <ac:spMk id="33" creationId="{45C32F2C-9693-485E-9116-992484B05AD2}"/>
          </ac:spMkLst>
        </pc:spChg>
        <pc:spChg chg="mod">
          <ac:chgData name="Saurabh Mahapatra" userId="3799c77b-4905-46de-b2c4-ea3f86bbcfb1" providerId="ADAL" clId="{DD613F8D-C990-4C4F-8CCD-1906BA4E9772}" dt="2022-07-19T23:38:45.743" v="9470" actId="692"/>
          <ac:spMkLst>
            <pc:docMk/>
            <pc:sldMk cId="1560822426" sldId="10235"/>
            <ac:spMk id="34" creationId="{C334149C-F4D5-4E68-AD90-B41AB24765C0}"/>
          </ac:spMkLst>
        </pc:spChg>
        <pc:spChg chg="mod">
          <ac:chgData name="Saurabh Mahapatra" userId="3799c77b-4905-46de-b2c4-ea3f86bbcfb1" providerId="ADAL" clId="{DD613F8D-C990-4C4F-8CCD-1906BA4E9772}" dt="2022-07-19T23:38:56.156" v="9472" actId="207"/>
          <ac:spMkLst>
            <pc:docMk/>
            <pc:sldMk cId="1560822426" sldId="10235"/>
            <ac:spMk id="40" creationId="{71B507F1-9CB8-4FF9-9DD2-2E203393CCE0}"/>
          </ac:spMkLst>
        </pc:spChg>
        <pc:spChg chg="mod">
          <ac:chgData name="Saurabh Mahapatra" userId="3799c77b-4905-46de-b2c4-ea3f86bbcfb1" providerId="ADAL" clId="{DD613F8D-C990-4C4F-8CCD-1906BA4E9772}" dt="2022-07-19T23:38:28.497" v="9466" actId="207"/>
          <ac:spMkLst>
            <pc:docMk/>
            <pc:sldMk cId="1560822426" sldId="10235"/>
            <ac:spMk id="41" creationId="{9E9E33F9-C610-4BD2-B579-91CE4287D00C}"/>
          </ac:spMkLst>
        </pc:spChg>
        <pc:spChg chg="mod">
          <ac:chgData name="Saurabh Mahapatra" userId="3799c77b-4905-46de-b2c4-ea3f86bbcfb1" providerId="ADAL" clId="{DD613F8D-C990-4C4F-8CCD-1906BA4E9772}" dt="2022-07-19T23:38:31.742" v="9467" actId="207"/>
          <ac:spMkLst>
            <pc:docMk/>
            <pc:sldMk cId="1560822426" sldId="10235"/>
            <ac:spMk id="42" creationId="{8497532E-FA42-4825-8A52-409FD049E172}"/>
          </ac:spMkLst>
        </pc:spChg>
        <pc:spChg chg="mod">
          <ac:chgData name="Saurabh Mahapatra" userId="3799c77b-4905-46de-b2c4-ea3f86bbcfb1" providerId="ADAL" clId="{DD613F8D-C990-4C4F-8CCD-1906BA4E9772}" dt="2022-07-19T23:38:49.543" v="9471" actId="692"/>
          <ac:spMkLst>
            <pc:docMk/>
            <pc:sldMk cId="1560822426" sldId="10235"/>
            <ac:spMk id="43" creationId="{15789853-3CE1-4BA5-B1D0-992ADC0BD887}"/>
          </ac:spMkLst>
        </pc:spChg>
        <pc:spChg chg="del">
          <ac:chgData name="Saurabh Mahapatra" userId="3799c77b-4905-46de-b2c4-ea3f86bbcfb1" providerId="ADAL" clId="{DD613F8D-C990-4C4F-8CCD-1906BA4E9772}" dt="2022-07-19T23:37:20.150" v="9450" actId="478"/>
          <ac:spMkLst>
            <pc:docMk/>
            <pc:sldMk cId="1560822426" sldId="10235"/>
            <ac:spMk id="45" creationId="{DD58C412-FD5B-4342-96DD-BD63A984703C}"/>
          </ac:spMkLst>
        </pc:spChg>
        <pc:spChg chg="del">
          <ac:chgData name="Saurabh Mahapatra" userId="3799c77b-4905-46de-b2c4-ea3f86bbcfb1" providerId="ADAL" clId="{DD613F8D-C990-4C4F-8CCD-1906BA4E9772}" dt="2022-07-19T23:37:22.812" v="9451" actId="478"/>
          <ac:spMkLst>
            <pc:docMk/>
            <pc:sldMk cId="1560822426" sldId="10235"/>
            <ac:spMk id="46" creationId="{9202A287-D7C6-44AF-9B10-72F777C9A2FA}"/>
          </ac:spMkLst>
        </pc:spChg>
        <pc:spChg chg="del mod">
          <ac:chgData name="Saurabh Mahapatra" userId="3799c77b-4905-46de-b2c4-ea3f86bbcfb1" providerId="ADAL" clId="{DD613F8D-C990-4C4F-8CCD-1906BA4E9772}" dt="2022-07-19T23:37:25.351" v="9452" actId="478"/>
          <ac:spMkLst>
            <pc:docMk/>
            <pc:sldMk cId="1560822426" sldId="10235"/>
            <ac:spMk id="47" creationId="{0D1B24E5-A7E9-49C9-BCE1-B18B064F42F1}"/>
          </ac:spMkLst>
        </pc:spChg>
        <pc:spChg chg="del">
          <ac:chgData name="Saurabh Mahapatra" userId="3799c77b-4905-46de-b2c4-ea3f86bbcfb1" providerId="ADAL" clId="{DD613F8D-C990-4C4F-8CCD-1906BA4E9772}" dt="2022-07-19T23:37:17.791" v="9449" actId="478"/>
          <ac:spMkLst>
            <pc:docMk/>
            <pc:sldMk cId="1560822426" sldId="10235"/>
            <ac:spMk id="48" creationId="{7418FD50-EE95-4F49-B0A5-023D76989148}"/>
          </ac:spMkLst>
        </pc:spChg>
        <pc:grpChg chg="mod">
          <ac:chgData name="Saurabh Mahapatra" userId="3799c77b-4905-46de-b2c4-ea3f86bbcfb1" providerId="ADAL" clId="{DD613F8D-C990-4C4F-8CCD-1906BA4E9772}" dt="2022-07-19T23:37:35.141" v="9453" actId="1076"/>
          <ac:grpSpMkLst>
            <pc:docMk/>
            <pc:sldMk cId="1560822426" sldId="10235"/>
            <ac:grpSpMk id="8" creationId="{958AC4DC-CFB5-493D-B39B-43029627C6CF}"/>
          </ac:grpSpMkLst>
        </pc:grpChg>
        <pc:grpChg chg="del">
          <ac:chgData name="Saurabh Mahapatra" userId="3799c77b-4905-46de-b2c4-ea3f86bbcfb1" providerId="ADAL" clId="{DD613F8D-C990-4C4F-8CCD-1906BA4E9772}" dt="2022-07-19T23:37:22.812" v="9451" actId="478"/>
          <ac:grpSpMkLst>
            <pc:docMk/>
            <pc:sldMk cId="1560822426" sldId="10235"/>
            <ac:grpSpMk id="44" creationId="{81DC9E5D-76F1-474D-B4DE-A537838B429C}"/>
          </ac:grpSpMkLst>
        </pc:grpChg>
      </pc:sldChg>
      <pc:sldChg chg="modSp add del mod">
        <pc:chgData name="Saurabh Mahapatra" userId="3799c77b-4905-46de-b2c4-ea3f86bbcfb1" providerId="ADAL" clId="{DD613F8D-C990-4C4F-8CCD-1906BA4E9772}" dt="2022-07-19T23:35:18.154" v="9386" actId="2696"/>
        <pc:sldMkLst>
          <pc:docMk/>
          <pc:sldMk cId="2462359410" sldId="10235"/>
        </pc:sldMkLst>
        <pc:spChg chg="mod">
          <ac:chgData name="Saurabh Mahapatra" userId="3799c77b-4905-46de-b2c4-ea3f86bbcfb1" providerId="ADAL" clId="{DD613F8D-C990-4C4F-8CCD-1906BA4E9772}" dt="2022-07-19T23:34:51.537" v="9385" actId="113"/>
          <ac:spMkLst>
            <pc:docMk/>
            <pc:sldMk cId="2462359410" sldId="10235"/>
            <ac:spMk id="2" creationId="{00000000-0000-0000-0000-000000000000}"/>
          </ac:spMkLst>
        </pc:spChg>
      </pc:sldChg>
      <pc:sldChg chg="add del">
        <pc:chgData name="Saurabh Mahapatra" userId="3799c77b-4905-46de-b2c4-ea3f86bbcfb1" providerId="ADAL" clId="{DD613F8D-C990-4C4F-8CCD-1906BA4E9772}" dt="2022-07-19T23:39:37.068" v="9473" actId="2696"/>
        <pc:sldMkLst>
          <pc:docMk/>
          <pc:sldMk cId="171785504" sldId="10310"/>
        </pc:sldMkLst>
      </pc:sldChg>
      <pc:sldChg chg="add del">
        <pc:chgData name="Saurabh Mahapatra" userId="3799c77b-4905-46de-b2c4-ea3f86bbcfb1" providerId="ADAL" clId="{DD613F8D-C990-4C4F-8CCD-1906BA4E9772}" dt="2022-07-19T23:39:37.520" v="9474" actId="2696"/>
        <pc:sldMkLst>
          <pc:docMk/>
          <pc:sldMk cId="1864544840" sldId="10311"/>
        </pc:sldMkLst>
      </pc:sldChg>
      <pc:sldChg chg="add del">
        <pc:chgData name="Saurabh Mahapatra" userId="3799c77b-4905-46de-b2c4-ea3f86bbcfb1" providerId="ADAL" clId="{DD613F8D-C990-4C4F-8CCD-1906BA4E9772}" dt="2022-07-19T23:39:37.927" v="9475" actId="2696"/>
        <pc:sldMkLst>
          <pc:docMk/>
          <pc:sldMk cId="106390066" sldId="10312"/>
        </pc:sldMkLst>
      </pc:sldChg>
      <pc:sldChg chg="modSp add mod">
        <pc:chgData name="Saurabh Mahapatra" userId="3799c77b-4905-46de-b2c4-ea3f86bbcfb1" providerId="ADAL" clId="{DD613F8D-C990-4C4F-8CCD-1906BA4E9772}" dt="2022-07-20T00:19:14.624" v="10086" actId="20577"/>
        <pc:sldMkLst>
          <pc:docMk/>
          <pc:sldMk cId="751331761" sldId="10320"/>
        </pc:sldMkLst>
        <pc:spChg chg="mod">
          <ac:chgData name="Saurabh Mahapatra" userId="3799c77b-4905-46de-b2c4-ea3f86bbcfb1" providerId="ADAL" clId="{DD613F8D-C990-4C4F-8CCD-1906BA4E9772}" dt="2022-07-20T00:19:14.624" v="10086" actId="20577"/>
          <ac:spMkLst>
            <pc:docMk/>
            <pc:sldMk cId="751331761" sldId="10320"/>
            <ac:spMk id="2" creationId="{6DAB2443-E0AE-4F9E-909A-0EDAE760FEBF}"/>
          </ac:spMkLst>
        </pc:spChg>
        <pc:spChg chg="mod">
          <ac:chgData name="Saurabh Mahapatra" userId="3799c77b-4905-46de-b2c4-ea3f86bbcfb1" providerId="ADAL" clId="{DD613F8D-C990-4C4F-8CCD-1906BA4E9772}" dt="2022-07-19T23:42:45.724" v="9484" actId="207"/>
          <ac:spMkLst>
            <pc:docMk/>
            <pc:sldMk cId="751331761" sldId="10320"/>
            <ac:spMk id="15" creationId="{7824EE7E-ECF6-4A1C-9ACF-506AF20AA881}"/>
          </ac:spMkLst>
        </pc:spChg>
        <pc:graphicFrameChg chg="mod">
          <ac:chgData name="Saurabh Mahapatra" userId="3799c77b-4905-46de-b2c4-ea3f86bbcfb1" providerId="ADAL" clId="{DD613F8D-C990-4C4F-8CCD-1906BA4E9772}" dt="2022-07-19T22:05:27.702" v="8437"/>
          <ac:graphicFrameMkLst>
            <pc:docMk/>
            <pc:sldMk cId="751331761" sldId="10320"/>
            <ac:graphicFrameMk id="67" creationId="{7BEBCFC4-9079-4354-A725-BC07DEA19407}"/>
          </ac:graphicFrameMkLst>
        </pc:graphicFrameChg>
        <pc:graphicFrameChg chg="mod">
          <ac:chgData name="Saurabh Mahapatra" userId="3799c77b-4905-46de-b2c4-ea3f86bbcfb1" providerId="ADAL" clId="{DD613F8D-C990-4C4F-8CCD-1906BA4E9772}" dt="2022-07-19T22:05:27.702" v="8437"/>
          <ac:graphicFrameMkLst>
            <pc:docMk/>
            <pc:sldMk cId="751331761" sldId="10320"/>
            <ac:graphicFrameMk id="69" creationId="{E252C817-6AEC-4136-B96D-B9BDB81675A8}"/>
          </ac:graphicFrameMkLst>
        </pc:graphicFrameChg>
        <pc:graphicFrameChg chg="mod">
          <ac:chgData name="Saurabh Mahapatra" userId="3799c77b-4905-46de-b2c4-ea3f86bbcfb1" providerId="ADAL" clId="{DD613F8D-C990-4C4F-8CCD-1906BA4E9772}" dt="2022-07-19T22:05:27.702" v="8437"/>
          <ac:graphicFrameMkLst>
            <pc:docMk/>
            <pc:sldMk cId="751331761" sldId="10320"/>
            <ac:graphicFrameMk id="71" creationId="{C4FA3351-308D-4D20-90E7-1C0CCA5D8FFE}"/>
          </ac:graphicFrameMkLst>
        </pc:graphicFrameChg>
      </pc:sldChg>
      <pc:sldChg chg="modSp add mod">
        <pc:chgData name="Saurabh Mahapatra" userId="3799c77b-4905-46de-b2c4-ea3f86bbcfb1" providerId="ADAL" clId="{DD613F8D-C990-4C4F-8CCD-1906BA4E9772}" dt="2022-07-20T00:20:21.372" v="10196" actId="20577"/>
        <pc:sldMkLst>
          <pc:docMk/>
          <pc:sldMk cId="1551537266" sldId="2076137785"/>
        </pc:sldMkLst>
        <pc:spChg chg="mod">
          <ac:chgData name="Saurabh Mahapatra" userId="3799c77b-4905-46de-b2c4-ea3f86bbcfb1" providerId="ADAL" clId="{DD613F8D-C990-4C4F-8CCD-1906BA4E9772}" dt="2022-07-20T00:20:21.372" v="10196" actId="20577"/>
          <ac:spMkLst>
            <pc:docMk/>
            <pc:sldMk cId="1551537266" sldId="2076137785"/>
            <ac:spMk id="2" creationId="{A7A83268-C930-4525-BC74-AEE7474DD306}"/>
          </ac:spMkLst>
        </pc:spChg>
        <pc:spChg chg="mod">
          <ac:chgData name="Saurabh Mahapatra" userId="3799c77b-4905-46de-b2c4-ea3f86bbcfb1" providerId="ADAL" clId="{DD613F8D-C990-4C4F-8CCD-1906BA4E9772}" dt="2022-07-19T22:12:50.416" v="8661" actId="1076"/>
          <ac:spMkLst>
            <pc:docMk/>
            <pc:sldMk cId="1551537266" sldId="2076137785"/>
            <ac:spMk id="4" creationId="{B0C08AA9-A753-44D3-9141-DDB6E1CB46A4}"/>
          </ac:spMkLst>
        </pc:spChg>
        <pc:spChg chg="mod">
          <ac:chgData name="Saurabh Mahapatra" userId="3799c77b-4905-46de-b2c4-ea3f86bbcfb1" providerId="ADAL" clId="{DD613F8D-C990-4C4F-8CCD-1906BA4E9772}" dt="2022-07-19T22:12:54.481" v="8662" actId="1076"/>
          <ac:spMkLst>
            <pc:docMk/>
            <pc:sldMk cId="1551537266" sldId="2076137785"/>
            <ac:spMk id="5" creationId="{67D366F5-054B-48B9-A814-4E1E8113761D}"/>
          </ac:spMkLst>
        </pc:spChg>
        <pc:grpChg chg="mod">
          <ac:chgData name="Saurabh Mahapatra" userId="3799c77b-4905-46de-b2c4-ea3f86bbcfb1" providerId="ADAL" clId="{DD613F8D-C990-4C4F-8CCD-1906BA4E9772}" dt="2022-07-19T22:12:45.381" v="8660" actId="1076"/>
          <ac:grpSpMkLst>
            <pc:docMk/>
            <pc:sldMk cId="1551537266" sldId="2076137785"/>
            <ac:grpSpMk id="15" creationId="{C193BF3F-A628-4A8B-BBB5-8B743219D31F}"/>
          </ac:grpSpMkLst>
        </pc:grpChg>
        <pc:grpChg chg="mod">
          <ac:chgData name="Saurabh Mahapatra" userId="3799c77b-4905-46de-b2c4-ea3f86bbcfb1" providerId="ADAL" clId="{DD613F8D-C990-4C4F-8CCD-1906BA4E9772}" dt="2022-07-19T22:12:45.381" v="8660" actId="1076"/>
          <ac:grpSpMkLst>
            <pc:docMk/>
            <pc:sldMk cId="1551537266" sldId="2076137785"/>
            <ac:grpSpMk id="16" creationId="{6CC3AED0-91CB-4893-9D88-C25DD47459EE}"/>
          </ac:grpSpMkLst>
        </pc:grpChg>
        <pc:grpChg chg="mod">
          <ac:chgData name="Saurabh Mahapatra" userId="3799c77b-4905-46de-b2c4-ea3f86bbcfb1" providerId="ADAL" clId="{DD613F8D-C990-4C4F-8CCD-1906BA4E9772}" dt="2022-07-19T22:12:45.381" v="8660" actId="1076"/>
          <ac:grpSpMkLst>
            <pc:docMk/>
            <pc:sldMk cId="1551537266" sldId="2076137785"/>
            <ac:grpSpMk id="17" creationId="{2BB0D434-CED8-4FAF-A1F9-ACEC0B749BF3}"/>
          </ac:grpSpMkLst>
        </pc:grpChg>
      </pc:sldChg>
      <pc:sldChg chg="modSp add mod">
        <pc:chgData name="Saurabh Mahapatra" userId="3799c77b-4905-46de-b2c4-ea3f86bbcfb1" providerId="ADAL" clId="{DD613F8D-C990-4C4F-8CCD-1906BA4E9772}" dt="2022-07-20T00:20:38.269" v="10220" actId="20577"/>
        <pc:sldMkLst>
          <pc:docMk/>
          <pc:sldMk cId="3390380179" sldId="2076137786"/>
        </pc:sldMkLst>
        <pc:spChg chg="mod">
          <ac:chgData name="Saurabh Mahapatra" userId="3799c77b-4905-46de-b2c4-ea3f86bbcfb1" providerId="ADAL" clId="{DD613F8D-C990-4C4F-8CCD-1906BA4E9772}" dt="2022-07-20T00:20:38.269" v="10220" actId="20577"/>
          <ac:spMkLst>
            <pc:docMk/>
            <pc:sldMk cId="3390380179" sldId="2076137786"/>
            <ac:spMk id="4" creationId="{398ECCA7-5527-4046-850C-B1D916A7ABD5}"/>
          </ac:spMkLst>
        </pc:spChg>
      </pc:sldChg>
      <pc:sldChg chg="modSp add mod">
        <pc:chgData name="Saurabh Mahapatra" userId="3799c77b-4905-46de-b2c4-ea3f86bbcfb1" providerId="ADAL" clId="{DD613F8D-C990-4C4F-8CCD-1906BA4E9772}" dt="2022-07-19T20:13:18.520" v="7038" actId="404"/>
        <pc:sldMkLst>
          <pc:docMk/>
          <pc:sldMk cId="3790523846" sldId="2104553714"/>
        </pc:sldMkLst>
        <pc:spChg chg="mod">
          <ac:chgData name="Saurabh Mahapatra" userId="3799c77b-4905-46de-b2c4-ea3f86bbcfb1" providerId="ADAL" clId="{DD613F8D-C990-4C4F-8CCD-1906BA4E9772}" dt="2022-07-19T19:58:06.780" v="6700" actId="20577"/>
          <ac:spMkLst>
            <pc:docMk/>
            <pc:sldMk cId="3790523846" sldId="2104553714"/>
            <ac:spMk id="2" creationId="{D8E267DA-BD6D-431E-B213-08F414918374}"/>
          </ac:spMkLst>
        </pc:spChg>
        <pc:spChg chg="mod">
          <ac:chgData name="Saurabh Mahapatra" userId="3799c77b-4905-46de-b2c4-ea3f86bbcfb1" providerId="ADAL" clId="{DD613F8D-C990-4C4F-8CCD-1906BA4E9772}" dt="2022-07-19T20:13:05.569" v="7032" actId="403"/>
          <ac:spMkLst>
            <pc:docMk/>
            <pc:sldMk cId="3790523846" sldId="2104553714"/>
            <ac:spMk id="3" creationId="{4DC337BB-DB90-4A44-B2E2-B6C734C45E71}"/>
          </ac:spMkLst>
        </pc:spChg>
        <pc:spChg chg="mod">
          <ac:chgData name="Saurabh Mahapatra" userId="3799c77b-4905-46de-b2c4-ea3f86bbcfb1" providerId="ADAL" clId="{DD613F8D-C990-4C4F-8CCD-1906BA4E9772}" dt="2022-07-19T20:13:00.223" v="7030" actId="1076"/>
          <ac:spMkLst>
            <pc:docMk/>
            <pc:sldMk cId="3790523846" sldId="2104553714"/>
            <ac:spMk id="7" creationId="{4CBBE9C4-C316-4DAC-A27D-079EAC92F83F}"/>
          </ac:spMkLst>
        </pc:spChg>
        <pc:spChg chg="mod">
          <ac:chgData name="Saurabh Mahapatra" userId="3799c77b-4905-46de-b2c4-ea3f86bbcfb1" providerId="ADAL" clId="{DD613F8D-C990-4C4F-8CCD-1906BA4E9772}" dt="2022-07-19T20:13:00.223" v="7030" actId="1076"/>
          <ac:spMkLst>
            <pc:docMk/>
            <pc:sldMk cId="3790523846" sldId="2104553714"/>
            <ac:spMk id="8" creationId="{9B407EC0-B02E-402B-91C7-13B06B4272A1}"/>
          </ac:spMkLst>
        </pc:spChg>
        <pc:spChg chg="mod">
          <ac:chgData name="Saurabh Mahapatra" userId="3799c77b-4905-46de-b2c4-ea3f86bbcfb1" providerId="ADAL" clId="{DD613F8D-C990-4C4F-8CCD-1906BA4E9772}" dt="2022-07-19T20:13:18.520" v="7038" actId="404"/>
          <ac:spMkLst>
            <pc:docMk/>
            <pc:sldMk cId="3790523846" sldId="2104553714"/>
            <ac:spMk id="9" creationId="{946E94B4-00D6-409F-B072-A7850020350A}"/>
          </ac:spMkLst>
        </pc:spChg>
        <pc:spChg chg="mod">
          <ac:chgData name="Saurabh Mahapatra" userId="3799c77b-4905-46de-b2c4-ea3f86bbcfb1" providerId="ADAL" clId="{DD613F8D-C990-4C4F-8CCD-1906BA4E9772}" dt="2022-07-19T20:13:00.223" v="7030" actId="1076"/>
          <ac:spMkLst>
            <pc:docMk/>
            <pc:sldMk cId="3790523846" sldId="2104553714"/>
            <ac:spMk id="10" creationId="{D90047EA-1099-4AB5-A4B3-2E9D1DC07E36}"/>
          </ac:spMkLst>
        </pc:spChg>
        <pc:spChg chg="mod">
          <ac:chgData name="Saurabh Mahapatra" userId="3799c77b-4905-46de-b2c4-ea3f86bbcfb1" providerId="ADAL" clId="{DD613F8D-C990-4C4F-8CCD-1906BA4E9772}" dt="2022-07-19T20:13:00.223" v="7030" actId="1076"/>
          <ac:spMkLst>
            <pc:docMk/>
            <pc:sldMk cId="3790523846" sldId="2104553714"/>
            <ac:spMk id="11" creationId="{DA3DC4F3-2A75-4075-83AC-31E9C99BD502}"/>
          </ac:spMkLst>
        </pc:spChg>
        <pc:spChg chg="mod">
          <ac:chgData name="Saurabh Mahapatra" userId="3799c77b-4905-46de-b2c4-ea3f86bbcfb1" providerId="ADAL" clId="{DD613F8D-C990-4C4F-8CCD-1906BA4E9772}" dt="2022-07-19T20:13:00.223" v="7030" actId="1076"/>
          <ac:spMkLst>
            <pc:docMk/>
            <pc:sldMk cId="3790523846" sldId="2104553714"/>
            <ac:spMk id="12" creationId="{042670D9-B6FD-45D9-86D1-5A834B010F8E}"/>
          </ac:spMkLst>
        </pc:spChg>
        <pc:spChg chg="mod">
          <ac:chgData name="Saurabh Mahapatra" userId="3799c77b-4905-46de-b2c4-ea3f86bbcfb1" providerId="ADAL" clId="{DD613F8D-C990-4C4F-8CCD-1906BA4E9772}" dt="2022-07-19T20:13:00.223" v="7030" actId="1076"/>
          <ac:spMkLst>
            <pc:docMk/>
            <pc:sldMk cId="3790523846" sldId="2104553714"/>
            <ac:spMk id="13" creationId="{E427EDC4-22A3-4090-AA0B-EF6CFDC4F1C8}"/>
          </ac:spMkLst>
        </pc:spChg>
        <pc:spChg chg="mod">
          <ac:chgData name="Saurabh Mahapatra" userId="3799c77b-4905-46de-b2c4-ea3f86bbcfb1" providerId="ADAL" clId="{DD613F8D-C990-4C4F-8CCD-1906BA4E9772}" dt="2022-07-19T20:13:10.910" v="7034" actId="403"/>
          <ac:spMkLst>
            <pc:docMk/>
            <pc:sldMk cId="3790523846" sldId="2104553714"/>
            <ac:spMk id="14" creationId="{6DBF9556-1434-4162-9EA4-B94F933E2678}"/>
          </ac:spMkLst>
        </pc:spChg>
      </pc:sldChg>
      <pc:sldChg chg="addSp delSp modSp add mod">
        <pc:chgData name="Saurabh Mahapatra" userId="3799c77b-4905-46de-b2c4-ea3f86bbcfb1" providerId="ADAL" clId="{DD613F8D-C990-4C4F-8CCD-1906BA4E9772}" dt="2022-07-19T22:11:09.363" v="8594" actId="207"/>
        <pc:sldMkLst>
          <pc:docMk/>
          <pc:sldMk cId="2429183050" sldId="2104553718"/>
        </pc:sldMkLst>
        <pc:spChg chg="mod">
          <ac:chgData name="Saurabh Mahapatra" userId="3799c77b-4905-46de-b2c4-ea3f86bbcfb1" providerId="ADAL" clId="{DD613F8D-C990-4C4F-8CCD-1906BA4E9772}" dt="2022-07-19T22:08:49.203" v="8533" actId="20577"/>
          <ac:spMkLst>
            <pc:docMk/>
            <pc:sldMk cId="2429183050" sldId="2104553718"/>
            <ac:spMk id="2" creationId="{8A6F39B9-682F-41F9-AD69-471385C4E79D}"/>
          </ac:spMkLst>
        </pc:spChg>
        <pc:spChg chg="add mod">
          <ac:chgData name="Saurabh Mahapatra" userId="3799c77b-4905-46de-b2c4-ea3f86bbcfb1" providerId="ADAL" clId="{DD613F8D-C990-4C4F-8CCD-1906BA4E9772}" dt="2022-07-19T22:07:52.589" v="8466" actId="692"/>
          <ac:spMkLst>
            <pc:docMk/>
            <pc:sldMk cId="2429183050" sldId="2104553718"/>
            <ac:spMk id="3" creationId="{6DC4A396-37A8-8A4E-8CF9-231DA95E3C95}"/>
          </ac:spMkLst>
        </pc:spChg>
        <pc:spChg chg="add mod">
          <ac:chgData name="Saurabh Mahapatra" userId="3799c77b-4905-46de-b2c4-ea3f86bbcfb1" providerId="ADAL" clId="{DD613F8D-C990-4C4F-8CCD-1906BA4E9772}" dt="2022-07-19T22:08:24.085" v="8502" actId="1037"/>
          <ac:spMkLst>
            <pc:docMk/>
            <pc:sldMk cId="2429183050" sldId="2104553718"/>
            <ac:spMk id="4" creationId="{98254152-8F33-1A4A-A1F5-F39754B18434}"/>
          </ac:spMkLst>
        </pc:spChg>
        <pc:spChg chg="mod">
          <ac:chgData name="Saurabh Mahapatra" userId="3799c77b-4905-46de-b2c4-ea3f86bbcfb1" providerId="ADAL" clId="{DD613F8D-C990-4C4F-8CCD-1906BA4E9772}" dt="2022-07-19T22:06:57.062" v="8452" actId="1076"/>
          <ac:spMkLst>
            <pc:docMk/>
            <pc:sldMk cId="2429183050" sldId="2104553718"/>
            <ac:spMk id="6" creationId="{B3F679C3-8A89-4789-BE1C-D6AE7E824CE4}"/>
          </ac:spMkLst>
        </pc:spChg>
        <pc:spChg chg="add mod">
          <ac:chgData name="Saurabh Mahapatra" userId="3799c77b-4905-46de-b2c4-ea3f86bbcfb1" providerId="ADAL" clId="{DD613F8D-C990-4C4F-8CCD-1906BA4E9772}" dt="2022-07-19T22:11:09.363" v="8594" actId="207"/>
          <ac:spMkLst>
            <pc:docMk/>
            <pc:sldMk cId="2429183050" sldId="2104553718"/>
            <ac:spMk id="9" creationId="{B4846E1B-3396-C442-A483-0E6E7BB68D05}"/>
          </ac:spMkLst>
        </pc:spChg>
        <pc:spChg chg="del">
          <ac:chgData name="Saurabh Mahapatra" userId="3799c77b-4905-46de-b2c4-ea3f86bbcfb1" providerId="ADAL" clId="{DD613F8D-C990-4C4F-8CCD-1906BA4E9772}" dt="2022-07-19T22:07:02.707" v="8453" actId="478"/>
          <ac:spMkLst>
            <pc:docMk/>
            <pc:sldMk cId="2429183050" sldId="2104553718"/>
            <ac:spMk id="47" creationId="{5951F13E-747D-490E-893A-A4D1F8742080}"/>
          </ac:spMkLst>
        </pc:spChg>
        <pc:spChg chg="add mod">
          <ac:chgData name="Saurabh Mahapatra" userId="3799c77b-4905-46de-b2c4-ea3f86bbcfb1" providerId="ADAL" clId="{DD613F8D-C990-4C4F-8CCD-1906BA4E9772}" dt="2022-07-19T22:08:07.358" v="8470" actId="1076"/>
          <ac:spMkLst>
            <pc:docMk/>
            <pc:sldMk cId="2429183050" sldId="2104553718"/>
            <ac:spMk id="48" creationId="{BD55E7C0-EA4F-554F-B496-08CCBB2CC379}"/>
          </ac:spMkLst>
        </pc:spChg>
        <pc:spChg chg="add mod">
          <ac:chgData name="Saurabh Mahapatra" userId="3799c77b-4905-46de-b2c4-ea3f86bbcfb1" providerId="ADAL" clId="{DD613F8D-C990-4C4F-8CCD-1906BA4E9772}" dt="2022-07-19T22:08:43.917" v="8518" actId="1076"/>
          <ac:spMkLst>
            <pc:docMk/>
            <pc:sldMk cId="2429183050" sldId="2104553718"/>
            <ac:spMk id="50" creationId="{D3CA7B40-5839-7E41-9E32-C46020563CC6}"/>
          </ac:spMkLst>
        </pc:spChg>
        <pc:spChg chg="add mod">
          <ac:chgData name="Saurabh Mahapatra" userId="3799c77b-4905-46de-b2c4-ea3f86bbcfb1" providerId="ADAL" clId="{DD613F8D-C990-4C4F-8CCD-1906BA4E9772}" dt="2022-07-19T22:10:11.612" v="8542" actId="1076"/>
          <ac:spMkLst>
            <pc:docMk/>
            <pc:sldMk cId="2429183050" sldId="2104553718"/>
            <ac:spMk id="51" creationId="{64168CF3-1E5B-A740-8884-FBD2E2CB354E}"/>
          </ac:spMkLst>
        </pc:spChg>
        <pc:spChg chg="add mod">
          <ac:chgData name="Saurabh Mahapatra" userId="3799c77b-4905-46de-b2c4-ea3f86bbcfb1" providerId="ADAL" clId="{DD613F8D-C990-4C4F-8CCD-1906BA4E9772}" dt="2022-07-19T22:10:11.612" v="8542" actId="1076"/>
          <ac:spMkLst>
            <pc:docMk/>
            <pc:sldMk cId="2429183050" sldId="2104553718"/>
            <ac:spMk id="52" creationId="{DA393154-9382-0E43-95EF-7566346AC7CF}"/>
          </ac:spMkLst>
        </pc:spChg>
        <pc:spChg chg="mod">
          <ac:chgData name="Saurabh Mahapatra" userId="3799c77b-4905-46de-b2c4-ea3f86bbcfb1" providerId="ADAL" clId="{DD613F8D-C990-4C4F-8CCD-1906BA4E9772}" dt="2022-07-19T22:06:32.356" v="8445" actId="122"/>
          <ac:spMkLst>
            <pc:docMk/>
            <pc:sldMk cId="2429183050" sldId="2104553718"/>
            <ac:spMk id="61" creationId="{05B1E761-BFCB-4B93-9D99-FA63A9CF410E}"/>
          </ac:spMkLst>
        </pc:spChg>
        <pc:spChg chg="mod">
          <ac:chgData name="Saurabh Mahapatra" userId="3799c77b-4905-46de-b2c4-ea3f86bbcfb1" providerId="ADAL" clId="{DD613F8D-C990-4C4F-8CCD-1906BA4E9772}" dt="2022-07-19T22:07:10.757" v="8455" actId="692"/>
          <ac:spMkLst>
            <pc:docMk/>
            <pc:sldMk cId="2429183050" sldId="2104553718"/>
            <ac:spMk id="75" creationId="{D4648B31-D233-47E1-9C40-4A67C701FE6F}"/>
          </ac:spMkLst>
        </pc:spChg>
        <pc:spChg chg="mod">
          <ac:chgData name="Saurabh Mahapatra" userId="3799c77b-4905-46de-b2c4-ea3f86bbcfb1" providerId="ADAL" clId="{DD613F8D-C990-4C4F-8CCD-1906BA4E9772}" dt="2022-07-19T22:07:15.307" v="8456" actId="692"/>
          <ac:spMkLst>
            <pc:docMk/>
            <pc:sldMk cId="2429183050" sldId="2104553718"/>
            <ac:spMk id="95" creationId="{253084A1-18EA-4096-8DAF-326731AD6DE1}"/>
          </ac:spMkLst>
        </pc:spChg>
        <pc:spChg chg="mod">
          <ac:chgData name="Saurabh Mahapatra" userId="3799c77b-4905-46de-b2c4-ea3f86bbcfb1" providerId="ADAL" clId="{DD613F8D-C990-4C4F-8CCD-1906BA4E9772}" dt="2022-07-19T22:06:45.300" v="8450" actId="403"/>
          <ac:spMkLst>
            <pc:docMk/>
            <pc:sldMk cId="2429183050" sldId="2104553718"/>
            <ac:spMk id="97" creationId="{8D74B2B5-7FA8-4E0D-B7B5-67BD02CC952C}"/>
          </ac:spMkLst>
        </pc:spChg>
        <pc:spChg chg="del">
          <ac:chgData name="Saurabh Mahapatra" userId="3799c77b-4905-46de-b2c4-ea3f86bbcfb1" providerId="ADAL" clId="{DD613F8D-C990-4C4F-8CCD-1906BA4E9772}" dt="2022-07-19T22:07:05.312" v="8454" actId="478"/>
          <ac:spMkLst>
            <pc:docMk/>
            <pc:sldMk cId="2429183050" sldId="2104553718"/>
            <ac:spMk id="100" creationId="{30CD0442-5A44-4700-8B2A-E81716FA8E7B}"/>
          </ac:spMkLst>
        </pc:spChg>
        <pc:spChg chg="mod">
          <ac:chgData name="Saurabh Mahapatra" userId="3799c77b-4905-46de-b2c4-ea3f86bbcfb1" providerId="ADAL" clId="{DD613F8D-C990-4C4F-8CCD-1906BA4E9772}" dt="2022-07-19T22:06:37.156" v="8447" actId="122"/>
          <ac:spMkLst>
            <pc:docMk/>
            <pc:sldMk cId="2429183050" sldId="2104553718"/>
            <ac:spMk id="101" creationId="{7DC0EDE5-8708-438C-9484-F7C574103E59}"/>
          </ac:spMkLst>
        </pc:spChg>
        <pc:cxnChg chg="mod">
          <ac:chgData name="Saurabh Mahapatra" userId="3799c77b-4905-46de-b2c4-ea3f86bbcfb1" providerId="ADAL" clId="{DD613F8D-C990-4C4F-8CCD-1906BA4E9772}" dt="2022-07-19T22:09:13.960" v="8537" actId="692"/>
          <ac:cxnSpMkLst>
            <pc:docMk/>
            <pc:sldMk cId="2429183050" sldId="2104553718"/>
            <ac:cxnSpMk id="21" creationId="{82DC6DCC-DDEA-4F44-82B6-9DC5288F28A9}"/>
          </ac:cxnSpMkLst>
        </pc:cxnChg>
        <pc:cxnChg chg="mod">
          <ac:chgData name="Saurabh Mahapatra" userId="3799c77b-4905-46de-b2c4-ea3f86bbcfb1" providerId="ADAL" clId="{DD613F8D-C990-4C4F-8CCD-1906BA4E9772}" dt="2022-07-19T22:09:17.918" v="8538" actId="692"/>
          <ac:cxnSpMkLst>
            <pc:docMk/>
            <pc:sldMk cId="2429183050" sldId="2104553718"/>
            <ac:cxnSpMk id="93" creationId="{71538C22-8978-4365-8065-DDD6570CF907}"/>
          </ac:cxnSpMkLst>
        </pc:cxnChg>
        <pc:cxnChg chg="mod">
          <ac:chgData name="Saurabh Mahapatra" userId="3799c77b-4905-46de-b2c4-ea3f86bbcfb1" providerId="ADAL" clId="{DD613F8D-C990-4C4F-8CCD-1906BA4E9772}" dt="2022-07-19T22:09:04.210" v="8535" actId="692"/>
          <ac:cxnSpMkLst>
            <pc:docMk/>
            <pc:sldMk cId="2429183050" sldId="2104553718"/>
            <ac:cxnSpMk id="94" creationId="{21E600DA-6077-4D42-AD99-EFFCFD263867}"/>
          </ac:cxnSpMkLst>
        </pc:cxnChg>
        <pc:cxnChg chg="mod">
          <ac:chgData name="Saurabh Mahapatra" userId="3799c77b-4905-46de-b2c4-ea3f86bbcfb1" providerId="ADAL" clId="{DD613F8D-C990-4C4F-8CCD-1906BA4E9772}" dt="2022-07-19T22:09:21.310" v="8539" actId="692"/>
          <ac:cxnSpMkLst>
            <pc:docMk/>
            <pc:sldMk cId="2429183050" sldId="2104553718"/>
            <ac:cxnSpMk id="113" creationId="{A101A4F2-C222-424C-9A6B-7AEB45F5B849}"/>
          </ac:cxnSpMkLst>
        </pc:cxnChg>
        <pc:cxnChg chg="mod">
          <ac:chgData name="Saurabh Mahapatra" userId="3799c77b-4905-46de-b2c4-ea3f86bbcfb1" providerId="ADAL" clId="{DD613F8D-C990-4C4F-8CCD-1906BA4E9772}" dt="2022-07-19T22:09:24.814" v="8540" actId="692"/>
          <ac:cxnSpMkLst>
            <pc:docMk/>
            <pc:sldMk cId="2429183050" sldId="2104553718"/>
            <ac:cxnSpMk id="114" creationId="{F141EE63-BF8A-40B3-AAB7-3753D105152B}"/>
          </ac:cxnSpMkLst>
        </pc:cxnChg>
        <pc:cxnChg chg="mod">
          <ac:chgData name="Saurabh Mahapatra" userId="3799c77b-4905-46de-b2c4-ea3f86bbcfb1" providerId="ADAL" clId="{DD613F8D-C990-4C4F-8CCD-1906BA4E9772}" dt="2022-07-19T22:09:08.526" v="8536" actId="692"/>
          <ac:cxnSpMkLst>
            <pc:docMk/>
            <pc:sldMk cId="2429183050" sldId="2104553718"/>
            <ac:cxnSpMk id="115" creationId="{B2A0CBFB-21F5-490E-8EB7-3C3B8FCFCB7A}"/>
          </ac:cxnSpMkLst>
        </pc:cxnChg>
      </pc:sldChg>
      <pc:sldChg chg="add del">
        <pc:chgData name="Saurabh Mahapatra" userId="3799c77b-4905-46de-b2c4-ea3f86bbcfb1" providerId="ADAL" clId="{DD613F8D-C990-4C4F-8CCD-1906BA4E9772}" dt="2022-07-19T20:21:50.996" v="7239" actId="2696"/>
        <pc:sldMkLst>
          <pc:docMk/>
          <pc:sldMk cId="2455710399" sldId="2104553720"/>
        </pc:sldMkLst>
      </pc:sldChg>
      <pc:sldChg chg="addSp delSp modSp add mod">
        <pc:chgData name="Saurabh Mahapatra" userId="3799c77b-4905-46de-b2c4-ea3f86bbcfb1" providerId="ADAL" clId="{DD613F8D-C990-4C4F-8CCD-1906BA4E9772}" dt="2022-07-20T18:16:16.321" v="10931" actId="478"/>
        <pc:sldMkLst>
          <pc:docMk/>
          <pc:sldMk cId="2983561833" sldId="2104553722"/>
        </pc:sldMkLst>
        <pc:spChg chg="mod">
          <ac:chgData name="Saurabh Mahapatra" userId="3799c77b-4905-46de-b2c4-ea3f86bbcfb1" providerId="ADAL" clId="{DD613F8D-C990-4C4F-8CCD-1906BA4E9772}" dt="2022-07-20T00:19:49.887" v="10155" actId="20577"/>
          <ac:spMkLst>
            <pc:docMk/>
            <pc:sldMk cId="2983561833" sldId="2104553722"/>
            <ac:spMk id="2" creationId="{8A6F39B9-682F-41F9-AD69-471385C4E79D}"/>
          </ac:spMkLst>
        </pc:spChg>
        <pc:spChg chg="mod">
          <ac:chgData name="Saurabh Mahapatra" userId="3799c77b-4905-46de-b2c4-ea3f86bbcfb1" providerId="ADAL" clId="{DD613F8D-C990-4C4F-8CCD-1906BA4E9772}" dt="2022-07-19T22:33:47.556" v="9183" actId="1076"/>
          <ac:spMkLst>
            <pc:docMk/>
            <pc:sldMk cId="2983561833" sldId="2104553722"/>
            <ac:spMk id="3" creationId="{6D95F586-367C-4DB0-AB42-B0034DCBC325}"/>
          </ac:spMkLst>
        </pc:spChg>
        <pc:spChg chg="add mod">
          <ac:chgData name="Saurabh Mahapatra" userId="3799c77b-4905-46de-b2c4-ea3f86bbcfb1" providerId="ADAL" clId="{DD613F8D-C990-4C4F-8CCD-1906BA4E9772}" dt="2022-07-19T22:33:47.556" v="9183" actId="1076"/>
          <ac:spMkLst>
            <pc:docMk/>
            <pc:sldMk cId="2983561833" sldId="2104553722"/>
            <ac:spMk id="4" creationId="{120942C9-36AF-C646-922F-332CCEE2CAAF}"/>
          </ac:spMkLst>
        </pc:spChg>
        <pc:spChg chg="add mod">
          <ac:chgData name="Saurabh Mahapatra" userId="3799c77b-4905-46de-b2c4-ea3f86bbcfb1" providerId="ADAL" clId="{DD613F8D-C990-4C4F-8CCD-1906BA4E9772}" dt="2022-07-19T22:33:47.556" v="9183" actId="1076"/>
          <ac:spMkLst>
            <pc:docMk/>
            <pc:sldMk cId="2983561833" sldId="2104553722"/>
            <ac:spMk id="5" creationId="{70419E7F-9BE2-D94B-95B3-073424C4DEC7}"/>
          </ac:spMkLst>
        </pc:spChg>
        <pc:spChg chg="add del mod">
          <ac:chgData name="Saurabh Mahapatra" userId="3799c77b-4905-46de-b2c4-ea3f86bbcfb1" providerId="ADAL" clId="{DD613F8D-C990-4C4F-8CCD-1906BA4E9772}" dt="2022-07-20T18:16:16.321" v="10931" actId="478"/>
          <ac:spMkLst>
            <pc:docMk/>
            <pc:sldMk cId="2983561833" sldId="2104553722"/>
            <ac:spMk id="6" creationId="{E916C003-7794-824C-93B5-78E0D36EE25B}"/>
          </ac:spMkLst>
        </pc:spChg>
        <pc:spChg chg="add mod">
          <ac:chgData name="Saurabh Mahapatra" userId="3799c77b-4905-46de-b2c4-ea3f86bbcfb1" providerId="ADAL" clId="{DD613F8D-C990-4C4F-8CCD-1906BA4E9772}" dt="2022-07-19T22:33:47.556" v="9183" actId="1076"/>
          <ac:spMkLst>
            <pc:docMk/>
            <pc:sldMk cId="2983561833" sldId="2104553722"/>
            <ac:spMk id="9" creationId="{D1CABBCC-64B6-B240-A100-DADA10441172}"/>
          </ac:spMkLst>
        </pc:spChg>
        <pc:spChg chg="add mod">
          <ac:chgData name="Saurabh Mahapatra" userId="3799c77b-4905-46de-b2c4-ea3f86bbcfb1" providerId="ADAL" clId="{DD613F8D-C990-4C4F-8CCD-1906BA4E9772}" dt="2022-07-19T23:29:56.132" v="9325" actId="1037"/>
          <ac:spMkLst>
            <pc:docMk/>
            <pc:sldMk cId="2983561833" sldId="2104553722"/>
            <ac:spMk id="10" creationId="{3A80B8E4-820B-8A48-9263-3A166FF2A16C}"/>
          </ac:spMkLst>
        </pc:spChg>
        <pc:spChg chg="add mod">
          <ac:chgData name="Saurabh Mahapatra" userId="3799c77b-4905-46de-b2c4-ea3f86bbcfb1" providerId="ADAL" clId="{DD613F8D-C990-4C4F-8CCD-1906BA4E9772}" dt="2022-07-19T23:29:56.132" v="9325" actId="1037"/>
          <ac:spMkLst>
            <pc:docMk/>
            <pc:sldMk cId="2983561833" sldId="2104553722"/>
            <ac:spMk id="11" creationId="{5BF842C0-5929-844A-A08D-C3650EDA034C}"/>
          </ac:spMkLst>
        </pc:spChg>
        <pc:spChg chg="add mod">
          <ac:chgData name="Saurabh Mahapatra" userId="3799c77b-4905-46de-b2c4-ea3f86bbcfb1" providerId="ADAL" clId="{DD613F8D-C990-4C4F-8CCD-1906BA4E9772}" dt="2022-07-19T23:29:56.132" v="9325" actId="1037"/>
          <ac:spMkLst>
            <pc:docMk/>
            <pc:sldMk cId="2983561833" sldId="2104553722"/>
            <ac:spMk id="12" creationId="{8B8D5064-F923-AF48-A405-430AD179E5C1}"/>
          </ac:spMkLst>
        </pc:spChg>
        <pc:spChg chg="add mod">
          <ac:chgData name="Saurabh Mahapatra" userId="3799c77b-4905-46de-b2c4-ea3f86bbcfb1" providerId="ADAL" clId="{DD613F8D-C990-4C4F-8CCD-1906BA4E9772}" dt="2022-07-19T23:30:05.968" v="9333" actId="1037"/>
          <ac:spMkLst>
            <pc:docMk/>
            <pc:sldMk cId="2983561833" sldId="2104553722"/>
            <ac:spMk id="13" creationId="{223A3999-C80A-D145-A5CB-810A9B9FC557}"/>
          </ac:spMkLst>
        </pc:spChg>
        <pc:spChg chg="add mod">
          <ac:chgData name="Saurabh Mahapatra" userId="3799c77b-4905-46de-b2c4-ea3f86bbcfb1" providerId="ADAL" clId="{DD613F8D-C990-4C4F-8CCD-1906BA4E9772}" dt="2022-07-19T23:30:05.968" v="9333" actId="1037"/>
          <ac:spMkLst>
            <pc:docMk/>
            <pc:sldMk cId="2983561833" sldId="2104553722"/>
            <ac:spMk id="14" creationId="{B40F6CEE-D29B-FB43-AD83-615CE5387C16}"/>
          </ac:spMkLst>
        </pc:spChg>
        <pc:spChg chg="add mod">
          <ac:chgData name="Saurabh Mahapatra" userId="3799c77b-4905-46de-b2c4-ea3f86bbcfb1" providerId="ADAL" clId="{DD613F8D-C990-4C4F-8CCD-1906BA4E9772}" dt="2022-07-19T23:30:05.968" v="9333" actId="1037"/>
          <ac:spMkLst>
            <pc:docMk/>
            <pc:sldMk cId="2983561833" sldId="2104553722"/>
            <ac:spMk id="15" creationId="{32955780-FB60-7D43-B69A-9757CEF768B6}"/>
          </ac:spMkLst>
        </pc:spChg>
        <pc:spChg chg="mod">
          <ac:chgData name="Saurabh Mahapatra" userId="3799c77b-4905-46de-b2c4-ea3f86bbcfb1" providerId="ADAL" clId="{DD613F8D-C990-4C4F-8CCD-1906BA4E9772}" dt="2022-07-19T22:33:47.556" v="9183" actId="1076"/>
          <ac:spMkLst>
            <pc:docMk/>
            <pc:sldMk cId="2983561833" sldId="2104553722"/>
            <ac:spMk id="48" creationId="{C7F8C251-8A0D-4051-9DA4-B9281C106A2D}"/>
          </ac:spMkLst>
        </pc:spChg>
        <pc:spChg chg="mod">
          <ac:chgData name="Saurabh Mahapatra" userId="3799c77b-4905-46de-b2c4-ea3f86bbcfb1" providerId="ADAL" clId="{DD613F8D-C990-4C4F-8CCD-1906BA4E9772}" dt="2022-07-19T22:33:47.556" v="9183" actId="1076"/>
          <ac:spMkLst>
            <pc:docMk/>
            <pc:sldMk cId="2983561833" sldId="2104553722"/>
            <ac:spMk id="51" creationId="{29005374-BE04-4C87-AA22-914446BC78A5}"/>
          </ac:spMkLst>
        </pc:spChg>
        <pc:spChg chg="mod">
          <ac:chgData name="Saurabh Mahapatra" userId="3799c77b-4905-46de-b2c4-ea3f86bbcfb1" providerId="ADAL" clId="{DD613F8D-C990-4C4F-8CCD-1906BA4E9772}" dt="2022-07-19T22:33:47.556" v="9183" actId="1076"/>
          <ac:spMkLst>
            <pc:docMk/>
            <pc:sldMk cId="2983561833" sldId="2104553722"/>
            <ac:spMk id="68" creationId="{00B70546-A581-4BF3-8376-AE20BB5AECDA}"/>
          </ac:spMkLst>
        </pc:spChg>
      </pc:sldChg>
      <pc:sldChg chg="delSp modSp add del mod delAnim">
        <pc:chgData name="Saurabh Mahapatra" userId="3799c77b-4905-46de-b2c4-ea3f86bbcfb1" providerId="ADAL" clId="{DD613F8D-C990-4C4F-8CCD-1906BA4E9772}" dt="2022-07-20T00:15:01.807" v="9996" actId="2696"/>
        <pc:sldMkLst>
          <pc:docMk/>
          <pc:sldMk cId="826284040" sldId="2104553730"/>
        </pc:sldMkLst>
        <pc:spChg chg="del">
          <ac:chgData name="Saurabh Mahapatra" userId="3799c77b-4905-46de-b2c4-ea3f86bbcfb1" providerId="ADAL" clId="{DD613F8D-C990-4C4F-8CCD-1906BA4E9772}" dt="2022-07-19T23:52:56.462" v="9644" actId="478"/>
          <ac:spMkLst>
            <pc:docMk/>
            <pc:sldMk cId="826284040" sldId="2104553730"/>
            <ac:spMk id="64" creationId="{C1FEB624-9E3C-4FBC-90D9-7FC13A680F15}"/>
          </ac:spMkLst>
        </pc:spChg>
        <pc:spChg chg="del">
          <ac:chgData name="Saurabh Mahapatra" userId="3799c77b-4905-46de-b2c4-ea3f86bbcfb1" providerId="ADAL" clId="{DD613F8D-C990-4C4F-8CCD-1906BA4E9772}" dt="2022-07-19T23:52:56.462" v="9644" actId="478"/>
          <ac:spMkLst>
            <pc:docMk/>
            <pc:sldMk cId="826284040" sldId="2104553730"/>
            <ac:spMk id="67" creationId="{C047F623-D96A-47E5-B212-9992E53567CD}"/>
          </ac:spMkLst>
        </pc:spChg>
        <pc:spChg chg="del">
          <ac:chgData name="Saurabh Mahapatra" userId="3799c77b-4905-46de-b2c4-ea3f86bbcfb1" providerId="ADAL" clId="{DD613F8D-C990-4C4F-8CCD-1906BA4E9772}" dt="2022-07-19T23:52:56.462" v="9644" actId="478"/>
          <ac:spMkLst>
            <pc:docMk/>
            <pc:sldMk cId="826284040" sldId="2104553730"/>
            <ac:spMk id="68" creationId="{919A9240-8E1A-497F-97FF-F1C8576A1156}"/>
          </ac:spMkLst>
        </pc:spChg>
        <pc:spChg chg="mod">
          <ac:chgData name="Saurabh Mahapatra" userId="3799c77b-4905-46de-b2c4-ea3f86bbcfb1" providerId="ADAL" clId="{DD613F8D-C990-4C4F-8CCD-1906BA4E9772}" dt="2022-07-19T23:53:03.162" v="9645" actId="113"/>
          <ac:spMkLst>
            <pc:docMk/>
            <pc:sldMk cId="826284040" sldId="2104553730"/>
            <ac:spMk id="71" creationId="{DC8C6B48-932A-4A4F-AD79-043F02087E80}"/>
          </ac:spMkLst>
        </pc:spChg>
        <pc:spChg chg="mod">
          <ac:chgData name="Saurabh Mahapatra" userId="3799c77b-4905-46de-b2c4-ea3f86bbcfb1" providerId="ADAL" clId="{DD613F8D-C990-4C4F-8CCD-1906BA4E9772}" dt="2022-07-19T23:53:10.562" v="9647" actId="113"/>
          <ac:spMkLst>
            <pc:docMk/>
            <pc:sldMk cId="826284040" sldId="2104553730"/>
            <ac:spMk id="79" creationId="{48255344-2776-49D2-A836-15AD9B71320A}"/>
          </ac:spMkLst>
        </pc:spChg>
        <pc:spChg chg="mod">
          <ac:chgData name="Saurabh Mahapatra" userId="3799c77b-4905-46de-b2c4-ea3f86bbcfb1" providerId="ADAL" clId="{DD613F8D-C990-4C4F-8CCD-1906BA4E9772}" dt="2022-07-19T23:54:50.017" v="9653" actId="207"/>
          <ac:spMkLst>
            <pc:docMk/>
            <pc:sldMk cId="826284040" sldId="2104553730"/>
            <ac:spMk id="194" creationId="{72F174DC-CEE6-4253-99DF-1AC917EBCE77}"/>
          </ac:spMkLst>
        </pc:spChg>
        <pc:spChg chg="mod">
          <ac:chgData name="Saurabh Mahapatra" userId="3799c77b-4905-46de-b2c4-ea3f86bbcfb1" providerId="ADAL" clId="{DD613F8D-C990-4C4F-8CCD-1906BA4E9772}" dt="2022-07-19T23:54:32.814" v="9650" actId="207"/>
          <ac:spMkLst>
            <pc:docMk/>
            <pc:sldMk cId="826284040" sldId="2104553730"/>
            <ac:spMk id="225" creationId="{364B3B34-B6DA-4E1B-AE27-58765091FE5A}"/>
          </ac:spMkLst>
        </pc:spChg>
        <pc:spChg chg="mod">
          <ac:chgData name="Saurabh Mahapatra" userId="3799c77b-4905-46de-b2c4-ea3f86bbcfb1" providerId="ADAL" clId="{DD613F8D-C990-4C4F-8CCD-1906BA4E9772}" dt="2022-07-19T23:54:37.969" v="9651" actId="207"/>
          <ac:spMkLst>
            <pc:docMk/>
            <pc:sldMk cId="826284040" sldId="2104553730"/>
            <ac:spMk id="228" creationId="{F0D20095-C01C-4F0D-B6BC-4AA6EC311853}"/>
          </ac:spMkLst>
        </pc:spChg>
        <pc:spChg chg="mod">
          <ac:chgData name="Saurabh Mahapatra" userId="3799c77b-4905-46de-b2c4-ea3f86bbcfb1" providerId="ADAL" clId="{DD613F8D-C990-4C4F-8CCD-1906BA4E9772}" dt="2022-07-19T23:53:29.262" v="9648" actId="115"/>
          <ac:spMkLst>
            <pc:docMk/>
            <pc:sldMk cId="826284040" sldId="2104553730"/>
            <ac:spMk id="230" creationId="{F0BEB940-062B-472F-849E-B8121CBE1376}"/>
          </ac:spMkLst>
        </pc:spChg>
        <pc:spChg chg="mod">
          <ac:chgData name="Saurabh Mahapatra" userId="3799c77b-4905-46de-b2c4-ea3f86bbcfb1" providerId="ADAL" clId="{DD613F8D-C990-4C4F-8CCD-1906BA4E9772}" dt="2022-07-19T23:53:32.212" v="9649" actId="115"/>
          <ac:spMkLst>
            <pc:docMk/>
            <pc:sldMk cId="826284040" sldId="2104553730"/>
            <ac:spMk id="233" creationId="{AF6C521C-9D24-4423-BEC8-B9BBD3BE81E4}"/>
          </ac:spMkLst>
        </pc:spChg>
        <pc:spChg chg="mod">
          <ac:chgData name="Saurabh Mahapatra" userId="3799c77b-4905-46de-b2c4-ea3f86bbcfb1" providerId="ADAL" clId="{DD613F8D-C990-4C4F-8CCD-1906BA4E9772}" dt="2022-07-19T23:54:45.813" v="9652" actId="207"/>
          <ac:spMkLst>
            <pc:docMk/>
            <pc:sldMk cId="826284040" sldId="2104553730"/>
            <ac:spMk id="244" creationId="{98346EED-70D5-47C8-9DB6-B45185424AD4}"/>
          </ac:spMkLst>
        </pc:spChg>
      </pc:sldChg>
      <pc:sldChg chg="addSp modSp add mod delAnim modAnim">
        <pc:chgData name="Saurabh Mahapatra" userId="3799c77b-4905-46de-b2c4-ea3f86bbcfb1" providerId="ADAL" clId="{DD613F8D-C990-4C4F-8CCD-1906BA4E9772}" dt="2022-07-20T00:26:40.686" v="10407" actId="1076"/>
        <pc:sldMkLst>
          <pc:docMk/>
          <pc:sldMk cId="2488276576" sldId="2104553730"/>
        </pc:sldMkLst>
        <pc:spChg chg="mod">
          <ac:chgData name="Saurabh Mahapatra" userId="3799c77b-4905-46de-b2c4-ea3f86bbcfb1" providerId="ADAL" clId="{DD613F8D-C990-4C4F-8CCD-1906BA4E9772}" dt="2022-07-20T00:26:30.436" v="10405" actId="207"/>
          <ac:spMkLst>
            <pc:docMk/>
            <pc:sldMk cId="2488276576" sldId="2104553730"/>
            <ac:spMk id="77" creationId="{43F01170-4FC8-4375-B6F8-10F066CFD737}"/>
          </ac:spMkLst>
        </pc:spChg>
        <pc:spChg chg="add mod">
          <ac:chgData name="Saurabh Mahapatra" userId="3799c77b-4905-46de-b2c4-ea3f86bbcfb1" providerId="ADAL" clId="{DD613F8D-C990-4C4F-8CCD-1906BA4E9772}" dt="2022-07-20T00:26:07.370" v="10399"/>
          <ac:spMkLst>
            <pc:docMk/>
            <pc:sldMk cId="2488276576" sldId="2104553730"/>
            <ac:spMk id="85" creationId="{BD1C5BCC-961E-794B-A0A8-07D9D952821E}"/>
          </ac:spMkLst>
        </pc:spChg>
        <pc:spChg chg="add mod">
          <ac:chgData name="Saurabh Mahapatra" userId="3799c77b-4905-46de-b2c4-ea3f86bbcfb1" providerId="ADAL" clId="{DD613F8D-C990-4C4F-8CCD-1906BA4E9772}" dt="2022-07-20T00:26:07.370" v="10399"/>
          <ac:spMkLst>
            <pc:docMk/>
            <pc:sldMk cId="2488276576" sldId="2104553730"/>
            <ac:spMk id="87" creationId="{9B336361-D927-424D-AE9D-0ACAF91B42F6}"/>
          </ac:spMkLst>
        </pc:spChg>
        <pc:spChg chg="add mod">
          <ac:chgData name="Saurabh Mahapatra" userId="3799c77b-4905-46de-b2c4-ea3f86bbcfb1" providerId="ADAL" clId="{DD613F8D-C990-4C4F-8CCD-1906BA4E9772}" dt="2022-07-20T00:26:07.370" v="10399"/>
          <ac:spMkLst>
            <pc:docMk/>
            <pc:sldMk cId="2488276576" sldId="2104553730"/>
            <ac:spMk id="88" creationId="{4E9A2214-9EE4-DE49-958B-8B96BA59C8B4}"/>
          </ac:spMkLst>
        </pc:spChg>
        <pc:grpChg chg="add mod">
          <ac:chgData name="Saurabh Mahapatra" userId="3799c77b-4905-46de-b2c4-ea3f86bbcfb1" providerId="ADAL" clId="{DD613F8D-C990-4C4F-8CCD-1906BA4E9772}" dt="2022-07-20T00:26:40.686" v="10407" actId="1076"/>
          <ac:grpSpMkLst>
            <pc:docMk/>
            <pc:sldMk cId="2488276576" sldId="2104553730"/>
            <ac:grpSpMk id="2" creationId="{9A0BE7FF-52A5-B14C-AEF8-4EFEFE128B1E}"/>
          </ac:grpSpMkLst>
        </pc:grpChg>
      </pc:sldChg>
      <pc:sldChg chg="modSp add del mod">
        <pc:chgData name="Saurabh Mahapatra" userId="3799c77b-4905-46de-b2c4-ea3f86bbcfb1" providerId="ADAL" clId="{DD613F8D-C990-4C4F-8CCD-1906BA4E9772}" dt="2022-07-19T20:18:42.104" v="7169" actId="2696"/>
        <pc:sldMkLst>
          <pc:docMk/>
          <pc:sldMk cId="3048895379" sldId="2104553733"/>
        </pc:sldMkLst>
        <pc:spChg chg="mod">
          <ac:chgData name="Saurabh Mahapatra" userId="3799c77b-4905-46de-b2c4-ea3f86bbcfb1" providerId="ADAL" clId="{DD613F8D-C990-4C4F-8CCD-1906BA4E9772}" dt="2022-07-19T19:58:16.706" v="6702" actId="113"/>
          <ac:spMkLst>
            <pc:docMk/>
            <pc:sldMk cId="3048895379" sldId="2104553733"/>
            <ac:spMk id="2" creationId="{5EDE0E87-8A5C-4C13-9114-8AC3E2AD11CC}"/>
          </ac:spMkLst>
        </pc:spChg>
      </pc:sldChg>
      <pc:sldChg chg="modSp add del mod">
        <pc:chgData name="Saurabh Mahapatra" userId="3799c77b-4905-46de-b2c4-ea3f86bbcfb1" providerId="ADAL" clId="{DD613F8D-C990-4C4F-8CCD-1906BA4E9772}" dt="2022-07-19T20:14:53.999" v="7072" actId="2696"/>
        <pc:sldMkLst>
          <pc:docMk/>
          <pc:sldMk cId="1294915682" sldId="2104553734"/>
        </pc:sldMkLst>
        <pc:spChg chg="mod">
          <ac:chgData name="Saurabh Mahapatra" userId="3799c77b-4905-46de-b2c4-ea3f86bbcfb1" providerId="ADAL" clId="{DD613F8D-C990-4C4F-8CCD-1906BA4E9772}" dt="2022-07-19T19:58:12.274" v="6701" actId="113"/>
          <ac:spMkLst>
            <pc:docMk/>
            <pc:sldMk cId="1294915682" sldId="2104553734"/>
            <ac:spMk id="2" creationId="{5EDE0E87-8A5C-4C13-9114-8AC3E2AD11CC}"/>
          </ac:spMkLst>
        </pc:spChg>
      </pc:sldChg>
      <pc:sldChg chg="modSp add mod addCm delCm modCm">
        <pc:chgData name="Saurabh Mahapatra" userId="3799c77b-4905-46de-b2c4-ea3f86bbcfb1" providerId="ADAL" clId="{DD613F8D-C990-4C4F-8CCD-1906BA4E9772}" dt="2022-07-20T00:17:57.510" v="10015" actId="20577"/>
        <pc:sldMkLst>
          <pc:docMk/>
          <pc:sldMk cId="2787836460" sldId="2104553737"/>
        </pc:sldMkLst>
        <pc:spChg chg="mod">
          <ac:chgData name="Saurabh Mahapatra" userId="3799c77b-4905-46de-b2c4-ea3f86bbcfb1" providerId="ADAL" clId="{DD613F8D-C990-4C4F-8CCD-1906BA4E9772}" dt="2022-07-20T00:17:57.510" v="10015" actId="20577"/>
          <ac:spMkLst>
            <pc:docMk/>
            <pc:sldMk cId="2787836460" sldId="2104553737"/>
            <ac:spMk id="2" creationId="{0B6D2F45-20A1-4BED-A899-EA2B3526AA9B}"/>
          </ac:spMkLst>
        </pc:spChg>
        <pc:picChg chg="mod">
          <ac:chgData name="Saurabh Mahapatra" userId="3799c77b-4905-46de-b2c4-ea3f86bbcfb1" providerId="ADAL" clId="{DD613F8D-C990-4C4F-8CCD-1906BA4E9772}" dt="2022-07-19T20:28:46.287" v="7427" actId="1076"/>
          <ac:picMkLst>
            <pc:docMk/>
            <pc:sldMk cId="2787836460" sldId="2104553737"/>
            <ac:picMk id="5" creationId="{8ED6C402-7A69-40D1-A9B9-6F49A5BF5513}"/>
          </ac:picMkLst>
        </pc:picChg>
      </pc:sldChg>
      <pc:sldChg chg="add modNotes">
        <pc:chgData name="Saurabh Mahapatra" userId="3799c77b-4905-46de-b2c4-ea3f86bbcfb1" providerId="ADAL" clId="{DD613F8D-C990-4C4F-8CCD-1906BA4E9772}" dt="2022-07-19T23:50:12.528" v="9592" actId="27636"/>
        <pc:sldMkLst>
          <pc:docMk/>
          <pc:sldMk cId="4039314049" sldId="2147373835"/>
        </pc:sldMkLst>
      </pc:sldChg>
      <pc:sldChg chg="add">
        <pc:chgData name="Saurabh Mahapatra" userId="3799c77b-4905-46de-b2c4-ea3f86bbcfb1" providerId="ADAL" clId="{DD613F8D-C990-4C4F-8CCD-1906BA4E9772}" dt="2022-07-18T22:19:32.243" v="343"/>
        <pc:sldMkLst>
          <pc:docMk/>
          <pc:sldMk cId="403837396" sldId="2147373907"/>
        </pc:sldMkLst>
      </pc:sldChg>
      <pc:sldChg chg="modSp del mod">
        <pc:chgData name="Saurabh Mahapatra" userId="3799c77b-4905-46de-b2c4-ea3f86bbcfb1" providerId="ADAL" clId="{DD613F8D-C990-4C4F-8CCD-1906BA4E9772}" dt="2022-07-18T22:19:26.697" v="342" actId="2696"/>
        <pc:sldMkLst>
          <pc:docMk/>
          <pc:sldMk cId="2886147723" sldId="2147373907"/>
        </pc:sldMkLst>
        <pc:spChg chg="mod">
          <ac:chgData name="Saurabh Mahapatra" userId="3799c77b-4905-46de-b2c4-ea3f86bbcfb1" providerId="ADAL" clId="{DD613F8D-C990-4C4F-8CCD-1906BA4E9772}" dt="2022-07-18T22:15:37.271" v="323" actId="1076"/>
          <ac:spMkLst>
            <pc:docMk/>
            <pc:sldMk cId="2886147723" sldId="2147373907"/>
            <ac:spMk id="8" creationId="{5233D513-01D7-0E4D-BFBF-445798BFCCEC}"/>
          </ac:spMkLst>
        </pc:spChg>
        <pc:spChg chg="mod">
          <ac:chgData name="Saurabh Mahapatra" userId="3799c77b-4905-46de-b2c4-ea3f86bbcfb1" providerId="ADAL" clId="{DD613F8D-C990-4C4F-8CCD-1906BA4E9772}" dt="2022-07-18T22:18:26.324" v="334" actId="1076"/>
          <ac:spMkLst>
            <pc:docMk/>
            <pc:sldMk cId="2886147723" sldId="2147373907"/>
            <ac:spMk id="10" creationId="{98F271E3-7770-4514-8E88-30B50BB6BBCB}"/>
          </ac:spMkLst>
        </pc:spChg>
        <pc:spChg chg="mod">
          <ac:chgData name="Saurabh Mahapatra" userId="3799c77b-4905-46de-b2c4-ea3f86bbcfb1" providerId="ADAL" clId="{DD613F8D-C990-4C4F-8CCD-1906BA4E9772}" dt="2022-07-18T22:15:49.321" v="327" actId="14100"/>
          <ac:spMkLst>
            <pc:docMk/>
            <pc:sldMk cId="2886147723" sldId="2147373907"/>
            <ac:spMk id="26" creationId="{FCFE9382-2571-48B7-936D-2FCE726A91B1}"/>
          </ac:spMkLst>
        </pc:spChg>
      </pc:sldChg>
      <pc:sldChg chg="modSp add mod">
        <pc:chgData name="Saurabh Mahapatra" userId="3799c77b-4905-46de-b2c4-ea3f86bbcfb1" providerId="ADAL" clId="{DD613F8D-C990-4C4F-8CCD-1906BA4E9772}" dt="2022-07-20T00:19:39.942" v="10143" actId="20577"/>
        <pc:sldMkLst>
          <pc:docMk/>
          <pc:sldMk cId="2571833993" sldId="2147375188"/>
        </pc:sldMkLst>
        <pc:spChg chg="mod">
          <ac:chgData name="Saurabh Mahapatra" userId="3799c77b-4905-46de-b2c4-ea3f86bbcfb1" providerId="ADAL" clId="{DD613F8D-C990-4C4F-8CCD-1906BA4E9772}" dt="2022-07-20T00:19:39.942" v="10143" actId="20577"/>
          <ac:spMkLst>
            <pc:docMk/>
            <pc:sldMk cId="2571833993" sldId="2147375188"/>
            <ac:spMk id="41" creationId="{5A5E5393-20F7-4ABA-866F-1A4902DFB861}"/>
          </ac:spMkLst>
        </pc:spChg>
      </pc:sldChg>
      <pc:sldChg chg="modSp add del">
        <pc:chgData name="Saurabh Mahapatra" userId="3799c77b-4905-46de-b2c4-ea3f86bbcfb1" providerId="ADAL" clId="{DD613F8D-C990-4C4F-8CCD-1906BA4E9772}" dt="2022-07-20T00:31:17.690" v="10511" actId="2696"/>
        <pc:sldMkLst>
          <pc:docMk/>
          <pc:sldMk cId="891270724" sldId="2147375277"/>
        </pc:sldMkLst>
        <pc:graphicFrameChg chg="mod">
          <ac:chgData name="Saurabh Mahapatra" userId="3799c77b-4905-46de-b2c4-ea3f86bbcfb1" providerId="ADAL" clId="{DD613F8D-C990-4C4F-8CCD-1906BA4E9772}" dt="2022-07-19T23:43:47.185" v="9485"/>
          <ac:graphicFrameMkLst>
            <pc:docMk/>
            <pc:sldMk cId="891270724" sldId="2147375277"/>
            <ac:graphicFrameMk id="77" creationId="{3EB13FD8-1720-40EF-8448-9A50830E5660}"/>
          </ac:graphicFrameMkLst>
        </pc:graphicFrameChg>
      </pc:sldChg>
      <pc:sldChg chg="add">
        <pc:chgData name="Saurabh Mahapatra" userId="3799c77b-4905-46de-b2c4-ea3f86bbcfb1" providerId="ADAL" clId="{DD613F8D-C990-4C4F-8CCD-1906BA4E9772}" dt="2022-07-20T00:31:21.250" v="10512"/>
        <pc:sldMkLst>
          <pc:docMk/>
          <pc:sldMk cId="2606568756" sldId="2147375277"/>
        </pc:sldMkLst>
      </pc:sldChg>
      <pc:sldChg chg="addSp delSp modSp add mod modCm">
        <pc:chgData name="Saurabh Mahapatra" userId="3799c77b-4905-46de-b2c4-ea3f86bbcfb1" providerId="ADAL" clId="{DD613F8D-C990-4C4F-8CCD-1906BA4E9772}" dt="2022-07-20T00:23:10.985" v="10391" actId="478"/>
        <pc:sldMkLst>
          <pc:docMk/>
          <pc:sldMk cId="419180652" sldId="2147375347"/>
        </pc:sldMkLst>
        <pc:spChg chg="mod">
          <ac:chgData name="Saurabh Mahapatra" userId="3799c77b-4905-46de-b2c4-ea3f86bbcfb1" providerId="ADAL" clId="{DD613F8D-C990-4C4F-8CCD-1906BA4E9772}" dt="2022-07-20T00:23:05.284" v="10389" actId="20577"/>
          <ac:spMkLst>
            <pc:docMk/>
            <pc:sldMk cId="419180652" sldId="2147375347"/>
            <ac:spMk id="2" creationId="{01BFD394-1FB2-53FA-3122-286020B7A5FE}"/>
          </ac:spMkLst>
        </pc:spChg>
        <pc:spChg chg="add mod">
          <ac:chgData name="Saurabh Mahapatra" userId="3799c77b-4905-46de-b2c4-ea3f86bbcfb1" providerId="ADAL" clId="{DD613F8D-C990-4C4F-8CCD-1906BA4E9772}" dt="2022-07-19T21:25:17.660" v="7898" actId="403"/>
          <ac:spMkLst>
            <pc:docMk/>
            <pc:sldMk cId="419180652" sldId="2147375347"/>
            <ac:spMk id="5" creationId="{ECAB21F7-4B3A-0C4E-ACA3-C507D272A7DF}"/>
          </ac:spMkLst>
        </pc:spChg>
        <pc:picChg chg="del mod">
          <ac:chgData name="Saurabh Mahapatra" userId="3799c77b-4905-46de-b2c4-ea3f86bbcfb1" providerId="ADAL" clId="{DD613F8D-C990-4C4F-8CCD-1906BA4E9772}" dt="2022-07-20T00:23:10.985" v="10391" actId="478"/>
          <ac:picMkLst>
            <pc:docMk/>
            <pc:sldMk cId="419180652" sldId="2147375347"/>
            <ac:picMk id="67" creationId="{C2FA1045-6C4F-3E49-AA47-B8E9C17818F2}"/>
          </ac:picMkLst>
        </pc:picChg>
        <pc:picChg chg="mod">
          <ac:chgData name="Saurabh Mahapatra" userId="3799c77b-4905-46de-b2c4-ea3f86bbcfb1" providerId="ADAL" clId="{DD613F8D-C990-4C4F-8CCD-1906BA4E9772}" dt="2022-07-19T21:25:12.603" v="7896" actId="1076"/>
          <ac:picMkLst>
            <pc:docMk/>
            <pc:sldMk cId="419180652" sldId="2147375347"/>
            <ac:picMk id="77" creationId="{4CEBF868-9FBD-AF49-8AFF-A41F30AA1FAB}"/>
          </ac:picMkLst>
        </pc:picChg>
      </pc:sldChg>
      <pc:sldChg chg="addSp delSp modSp del mod">
        <pc:chgData name="Saurabh Mahapatra" userId="3799c77b-4905-46de-b2c4-ea3f86bbcfb1" providerId="ADAL" clId="{DD613F8D-C990-4C4F-8CCD-1906BA4E9772}" dt="2022-07-19T21:22:37.221" v="7868" actId="2696"/>
        <pc:sldMkLst>
          <pc:docMk/>
          <pc:sldMk cId="3273773098" sldId="2147375347"/>
        </pc:sldMkLst>
        <pc:spChg chg="mod">
          <ac:chgData name="Saurabh Mahapatra" userId="3799c77b-4905-46de-b2c4-ea3f86bbcfb1" providerId="ADAL" clId="{DD613F8D-C990-4C4F-8CCD-1906BA4E9772}" dt="2022-07-19T20:04:06.298" v="6882" actId="20577"/>
          <ac:spMkLst>
            <pc:docMk/>
            <pc:sldMk cId="3273773098" sldId="2147375347"/>
            <ac:spMk id="2" creationId="{01BFD394-1FB2-53FA-3122-286020B7A5FE}"/>
          </ac:spMkLst>
        </pc:spChg>
        <pc:spChg chg="add del mod">
          <ac:chgData name="Saurabh Mahapatra" userId="3799c77b-4905-46de-b2c4-ea3f86bbcfb1" providerId="ADAL" clId="{DD613F8D-C990-4C4F-8CCD-1906BA4E9772}" dt="2022-07-19T21:21:54.712" v="7857" actId="478"/>
          <ac:spMkLst>
            <pc:docMk/>
            <pc:sldMk cId="3273773098" sldId="2147375347"/>
            <ac:spMk id="4" creationId="{AF4A516A-64C1-DB4A-B394-F9878F2B8377}"/>
          </ac:spMkLst>
        </pc:spChg>
        <pc:spChg chg="add del mod">
          <ac:chgData name="Saurabh Mahapatra" userId="3799c77b-4905-46de-b2c4-ea3f86bbcfb1" providerId="ADAL" clId="{DD613F8D-C990-4C4F-8CCD-1906BA4E9772}" dt="2022-07-19T21:21:54.712" v="7857" actId="478"/>
          <ac:spMkLst>
            <pc:docMk/>
            <pc:sldMk cId="3273773098" sldId="2147375347"/>
            <ac:spMk id="11" creationId="{77D0AAEF-34D3-EB4F-8B3C-4664DF7882CA}"/>
          </ac:spMkLst>
        </pc:spChg>
        <pc:spChg chg="add del mod">
          <ac:chgData name="Saurabh Mahapatra" userId="3799c77b-4905-46de-b2c4-ea3f86bbcfb1" providerId="ADAL" clId="{DD613F8D-C990-4C4F-8CCD-1906BA4E9772}" dt="2022-07-19T21:21:54.712" v="7857" actId="478"/>
          <ac:spMkLst>
            <pc:docMk/>
            <pc:sldMk cId="3273773098" sldId="2147375347"/>
            <ac:spMk id="12" creationId="{1A96D933-0DC2-E24B-9890-7FD0ACB37722}"/>
          </ac:spMkLst>
        </pc:spChg>
        <pc:spChg chg="add del mod">
          <ac:chgData name="Saurabh Mahapatra" userId="3799c77b-4905-46de-b2c4-ea3f86bbcfb1" providerId="ADAL" clId="{DD613F8D-C990-4C4F-8CCD-1906BA4E9772}" dt="2022-07-19T21:21:54.712" v="7857" actId="478"/>
          <ac:spMkLst>
            <pc:docMk/>
            <pc:sldMk cId="3273773098" sldId="2147375347"/>
            <ac:spMk id="13" creationId="{E7A44BDC-09A3-6046-A81D-8D77B8439ED5}"/>
          </ac:spMkLst>
        </pc:spChg>
        <pc:spChg chg="add del mod">
          <ac:chgData name="Saurabh Mahapatra" userId="3799c77b-4905-46de-b2c4-ea3f86bbcfb1" providerId="ADAL" clId="{DD613F8D-C990-4C4F-8CCD-1906BA4E9772}" dt="2022-07-19T21:21:54.712" v="7857" actId="478"/>
          <ac:spMkLst>
            <pc:docMk/>
            <pc:sldMk cId="3273773098" sldId="2147375347"/>
            <ac:spMk id="14" creationId="{38848B68-80BD-A849-A990-1AD647598BCA}"/>
          </ac:spMkLst>
        </pc:spChg>
        <pc:spChg chg="add del mod">
          <ac:chgData name="Saurabh Mahapatra" userId="3799c77b-4905-46de-b2c4-ea3f86bbcfb1" providerId="ADAL" clId="{DD613F8D-C990-4C4F-8CCD-1906BA4E9772}" dt="2022-07-19T21:21:54.712" v="7857" actId="478"/>
          <ac:spMkLst>
            <pc:docMk/>
            <pc:sldMk cId="3273773098" sldId="2147375347"/>
            <ac:spMk id="15" creationId="{78C90F10-09BF-FF4A-8559-6AC092A81F62}"/>
          </ac:spMkLst>
        </pc:spChg>
        <pc:spChg chg="add del mod">
          <ac:chgData name="Saurabh Mahapatra" userId="3799c77b-4905-46de-b2c4-ea3f86bbcfb1" providerId="ADAL" clId="{DD613F8D-C990-4C4F-8CCD-1906BA4E9772}" dt="2022-07-19T21:21:54.712" v="7857" actId="478"/>
          <ac:spMkLst>
            <pc:docMk/>
            <pc:sldMk cId="3273773098" sldId="2147375347"/>
            <ac:spMk id="17" creationId="{0FB66AAE-990F-EF4C-8CD1-48045257B111}"/>
          </ac:spMkLst>
        </pc:spChg>
        <pc:spChg chg="add del mod">
          <ac:chgData name="Saurabh Mahapatra" userId="3799c77b-4905-46de-b2c4-ea3f86bbcfb1" providerId="ADAL" clId="{DD613F8D-C990-4C4F-8CCD-1906BA4E9772}" dt="2022-07-19T21:21:54.712" v="7857" actId="478"/>
          <ac:spMkLst>
            <pc:docMk/>
            <pc:sldMk cId="3273773098" sldId="2147375347"/>
            <ac:spMk id="18" creationId="{86269351-7239-B34F-A977-AE6EBFF6CDD8}"/>
          </ac:spMkLst>
        </pc:spChg>
        <pc:spChg chg="add mod">
          <ac:chgData name="Saurabh Mahapatra" userId="3799c77b-4905-46de-b2c4-ea3f86bbcfb1" providerId="ADAL" clId="{DD613F8D-C990-4C4F-8CCD-1906BA4E9772}" dt="2022-07-19T19:25:33.967" v="6515" actId="403"/>
          <ac:spMkLst>
            <pc:docMk/>
            <pc:sldMk cId="3273773098" sldId="2147375347"/>
            <ac:spMk id="21" creationId="{BAA633D2-FE12-0544-AFB4-B1E5AC9DDE13}"/>
          </ac:spMkLst>
        </pc:spChg>
        <pc:spChg chg="add del mod">
          <ac:chgData name="Saurabh Mahapatra" userId="3799c77b-4905-46de-b2c4-ea3f86bbcfb1" providerId="ADAL" clId="{DD613F8D-C990-4C4F-8CCD-1906BA4E9772}" dt="2022-07-19T21:21:54.712" v="7857" actId="478"/>
          <ac:spMkLst>
            <pc:docMk/>
            <pc:sldMk cId="3273773098" sldId="2147375347"/>
            <ac:spMk id="23" creationId="{5AAD08F8-AAFB-A340-A766-0003AAD47F1E}"/>
          </ac:spMkLst>
        </pc:spChg>
        <pc:spChg chg="add del mod">
          <ac:chgData name="Saurabh Mahapatra" userId="3799c77b-4905-46de-b2c4-ea3f86bbcfb1" providerId="ADAL" clId="{DD613F8D-C990-4C4F-8CCD-1906BA4E9772}" dt="2022-07-19T21:21:54.712" v="7857" actId="478"/>
          <ac:spMkLst>
            <pc:docMk/>
            <pc:sldMk cId="3273773098" sldId="2147375347"/>
            <ac:spMk id="26" creationId="{F5A552C5-583D-1F4E-AD77-0CE2CA7E4147}"/>
          </ac:spMkLst>
        </pc:spChg>
        <pc:spChg chg="add del mod">
          <ac:chgData name="Saurabh Mahapatra" userId="3799c77b-4905-46de-b2c4-ea3f86bbcfb1" providerId="ADAL" clId="{DD613F8D-C990-4C4F-8CCD-1906BA4E9772}" dt="2022-07-19T21:21:54.712" v="7857" actId="478"/>
          <ac:spMkLst>
            <pc:docMk/>
            <pc:sldMk cId="3273773098" sldId="2147375347"/>
            <ac:spMk id="27" creationId="{48B52090-1EF5-C845-A20C-8612BC88ED3E}"/>
          </ac:spMkLst>
        </pc:spChg>
        <pc:spChg chg="add del mod">
          <ac:chgData name="Saurabh Mahapatra" userId="3799c77b-4905-46de-b2c4-ea3f86bbcfb1" providerId="ADAL" clId="{DD613F8D-C990-4C4F-8CCD-1906BA4E9772}" dt="2022-07-19T21:21:54.712" v="7857" actId="478"/>
          <ac:spMkLst>
            <pc:docMk/>
            <pc:sldMk cId="3273773098" sldId="2147375347"/>
            <ac:spMk id="31" creationId="{AD63FB6D-3AD7-5F42-A829-52A0F732E6AD}"/>
          </ac:spMkLst>
        </pc:spChg>
        <pc:spChg chg="add del mod">
          <ac:chgData name="Saurabh Mahapatra" userId="3799c77b-4905-46de-b2c4-ea3f86bbcfb1" providerId="ADAL" clId="{DD613F8D-C990-4C4F-8CCD-1906BA4E9772}" dt="2022-07-19T21:21:54.712" v="7857" actId="478"/>
          <ac:spMkLst>
            <pc:docMk/>
            <pc:sldMk cId="3273773098" sldId="2147375347"/>
            <ac:spMk id="32" creationId="{4A59FFDD-A089-CA44-8855-01E85A5F1DB0}"/>
          </ac:spMkLst>
        </pc:spChg>
        <pc:spChg chg="add del mod">
          <ac:chgData name="Saurabh Mahapatra" userId="3799c77b-4905-46de-b2c4-ea3f86bbcfb1" providerId="ADAL" clId="{DD613F8D-C990-4C4F-8CCD-1906BA4E9772}" dt="2022-07-19T21:21:54.712" v="7857" actId="478"/>
          <ac:spMkLst>
            <pc:docMk/>
            <pc:sldMk cId="3273773098" sldId="2147375347"/>
            <ac:spMk id="51" creationId="{CD670D92-B886-C145-B07F-FFAE19665527}"/>
          </ac:spMkLst>
        </pc:spChg>
        <pc:spChg chg="add del mod">
          <ac:chgData name="Saurabh Mahapatra" userId="3799c77b-4905-46de-b2c4-ea3f86bbcfb1" providerId="ADAL" clId="{DD613F8D-C990-4C4F-8CCD-1906BA4E9772}" dt="2022-07-19T21:21:54.712" v="7857" actId="478"/>
          <ac:spMkLst>
            <pc:docMk/>
            <pc:sldMk cId="3273773098" sldId="2147375347"/>
            <ac:spMk id="59" creationId="{0726801B-02FD-474C-8FC6-C1591331E21A}"/>
          </ac:spMkLst>
        </pc:spChg>
        <pc:spChg chg="add del mod">
          <ac:chgData name="Saurabh Mahapatra" userId="3799c77b-4905-46de-b2c4-ea3f86bbcfb1" providerId="ADAL" clId="{DD613F8D-C990-4C4F-8CCD-1906BA4E9772}" dt="2022-07-19T21:21:54.712" v="7857" actId="478"/>
          <ac:spMkLst>
            <pc:docMk/>
            <pc:sldMk cId="3273773098" sldId="2147375347"/>
            <ac:spMk id="72" creationId="{0197C7D2-EE1A-2A44-86CC-0B7E15C399F9}"/>
          </ac:spMkLst>
        </pc:spChg>
        <pc:grpChg chg="add del">
          <ac:chgData name="Saurabh Mahapatra" userId="3799c77b-4905-46de-b2c4-ea3f86bbcfb1" providerId="ADAL" clId="{DD613F8D-C990-4C4F-8CCD-1906BA4E9772}" dt="2022-07-19T21:21:54.712" v="7857" actId="478"/>
          <ac:grpSpMkLst>
            <pc:docMk/>
            <pc:sldMk cId="3273773098" sldId="2147375347"/>
            <ac:grpSpMk id="22" creationId="{A975AE2A-0A0D-0E44-A911-4A470D4270DD}"/>
          </ac:grpSpMkLst>
        </pc:grpChg>
        <pc:picChg chg="add mod">
          <ac:chgData name="Saurabh Mahapatra" userId="3799c77b-4905-46de-b2c4-ea3f86bbcfb1" providerId="ADAL" clId="{DD613F8D-C990-4C4F-8CCD-1906BA4E9772}" dt="2022-07-19T21:21:37.606" v="7856" actId="1076"/>
          <ac:picMkLst>
            <pc:docMk/>
            <pc:sldMk cId="3273773098" sldId="2147375347"/>
            <ac:picMk id="67" creationId="{C2FA1045-6C4F-3E49-AA47-B8E9C17818F2}"/>
          </ac:picMkLst>
        </pc:picChg>
        <pc:picChg chg="add mod">
          <ac:chgData name="Saurabh Mahapatra" userId="3799c77b-4905-46de-b2c4-ea3f86bbcfb1" providerId="ADAL" clId="{DD613F8D-C990-4C4F-8CCD-1906BA4E9772}" dt="2022-07-19T21:22:15.866" v="7867" actId="1440"/>
          <ac:picMkLst>
            <pc:docMk/>
            <pc:sldMk cId="3273773098" sldId="2147375347"/>
            <ac:picMk id="77" creationId="{4CEBF868-9FBD-AF49-8AFF-A41F30AA1FAB}"/>
          </ac:picMkLst>
        </pc:picChg>
        <pc:picChg chg="add del mod">
          <ac:chgData name="Saurabh Mahapatra" userId="3799c77b-4905-46de-b2c4-ea3f86bbcfb1" providerId="ADAL" clId="{DD613F8D-C990-4C4F-8CCD-1906BA4E9772}" dt="2022-07-19T21:21:54.712" v="7857" actId="478"/>
          <ac:picMkLst>
            <pc:docMk/>
            <pc:sldMk cId="3273773098" sldId="2147375347"/>
            <ac:picMk id="1026" creationId="{1CF759B6-646B-2144-939F-846837C07593}"/>
          </ac:picMkLst>
        </pc:picChg>
        <pc:cxnChg chg="add del mod">
          <ac:chgData name="Saurabh Mahapatra" userId="3799c77b-4905-46de-b2c4-ea3f86bbcfb1" providerId="ADAL" clId="{DD613F8D-C990-4C4F-8CCD-1906BA4E9772}" dt="2022-07-19T21:21:54.712" v="7857" actId="478"/>
          <ac:cxnSpMkLst>
            <pc:docMk/>
            <pc:sldMk cId="3273773098" sldId="2147375347"/>
            <ac:cxnSpMk id="6" creationId="{6C17A840-E096-F541-B2B3-8AB254439078}"/>
          </ac:cxnSpMkLst>
        </pc:cxnChg>
        <pc:cxnChg chg="add del mod">
          <ac:chgData name="Saurabh Mahapatra" userId="3799c77b-4905-46de-b2c4-ea3f86bbcfb1" providerId="ADAL" clId="{DD613F8D-C990-4C4F-8CCD-1906BA4E9772}" dt="2022-07-19T21:21:54.712" v="7857" actId="478"/>
          <ac:cxnSpMkLst>
            <pc:docMk/>
            <pc:sldMk cId="3273773098" sldId="2147375347"/>
            <ac:cxnSpMk id="9" creationId="{FBB91EDC-66C0-2446-83B1-51C23E60A931}"/>
          </ac:cxnSpMkLst>
        </pc:cxnChg>
        <pc:cxnChg chg="add del mod">
          <ac:chgData name="Saurabh Mahapatra" userId="3799c77b-4905-46de-b2c4-ea3f86bbcfb1" providerId="ADAL" clId="{DD613F8D-C990-4C4F-8CCD-1906BA4E9772}" dt="2022-07-19T21:21:54.712" v="7857" actId="478"/>
          <ac:cxnSpMkLst>
            <pc:docMk/>
            <pc:sldMk cId="3273773098" sldId="2147375347"/>
            <ac:cxnSpMk id="10" creationId="{04F4A480-CB14-C847-B8CB-8668B3943B51}"/>
          </ac:cxnSpMkLst>
        </pc:cxnChg>
        <pc:cxnChg chg="add del mod">
          <ac:chgData name="Saurabh Mahapatra" userId="3799c77b-4905-46de-b2c4-ea3f86bbcfb1" providerId="ADAL" clId="{DD613F8D-C990-4C4F-8CCD-1906BA4E9772}" dt="2022-07-19T21:21:54.712" v="7857" actId="478"/>
          <ac:cxnSpMkLst>
            <pc:docMk/>
            <pc:sldMk cId="3273773098" sldId="2147375347"/>
            <ac:cxnSpMk id="16" creationId="{93547202-5753-DD4E-96B3-7DD8B7510CFD}"/>
          </ac:cxnSpMkLst>
        </pc:cxnChg>
        <pc:cxnChg chg="add del mod">
          <ac:chgData name="Saurabh Mahapatra" userId="3799c77b-4905-46de-b2c4-ea3f86bbcfb1" providerId="ADAL" clId="{DD613F8D-C990-4C4F-8CCD-1906BA4E9772}" dt="2022-07-19T21:21:54.712" v="7857" actId="478"/>
          <ac:cxnSpMkLst>
            <pc:docMk/>
            <pc:sldMk cId="3273773098" sldId="2147375347"/>
            <ac:cxnSpMk id="19" creationId="{B3EB8E30-6B6F-1647-93ED-039BEFF9C335}"/>
          </ac:cxnSpMkLst>
        </pc:cxnChg>
        <pc:cxnChg chg="add mod">
          <ac:chgData name="Saurabh Mahapatra" userId="3799c77b-4905-46de-b2c4-ea3f86bbcfb1" providerId="ADAL" clId="{DD613F8D-C990-4C4F-8CCD-1906BA4E9772}" dt="2022-07-19T20:11:33.471" v="6995" actId="692"/>
          <ac:cxnSpMkLst>
            <pc:docMk/>
            <pc:sldMk cId="3273773098" sldId="2147375347"/>
            <ac:cxnSpMk id="20" creationId="{B14B0115-B610-2642-836E-0C54EE7A5D68}"/>
          </ac:cxnSpMkLst>
        </pc:cxnChg>
        <pc:cxnChg chg="add del mod">
          <ac:chgData name="Saurabh Mahapatra" userId="3799c77b-4905-46de-b2c4-ea3f86bbcfb1" providerId="ADAL" clId="{DD613F8D-C990-4C4F-8CCD-1906BA4E9772}" dt="2022-07-19T21:21:54.712" v="7857" actId="478"/>
          <ac:cxnSpMkLst>
            <pc:docMk/>
            <pc:sldMk cId="3273773098" sldId="2147375347"/>
            <ac:cxnSpMk id="24" creationId="{869F7B64-2973-9547-A5DF-F3F9C6EA5734}"/>
          </ac:cxnSpMkLst>
        </pc:cxnChg>
        <pc:cxnChg chg="add del mod">
          <ac:chgData name="Saurabh Mahapatra" userId="3799c77b-4905-46de-b2c4-ea3f86bbcfb1" providerId="ADAL" clId="{DD613F8D-C990-4C4F-8CCD-1906BA4E9772}" dt="2022-07-19T21:21:54.712" v="7857" actId="478"/>
          <ac:cxnSpMkLst>
            <pc:docMk/>
            <pc:sldMk cId="3273773098" sldId="2147375347"/>
            <ac:cxnSpMk id="25" creationId="{9A2E12EE-0E38-854C-935B-713C522F57BF}"/>
          </ac:cxnSpMkLst>
        </pc:cxnChg>
        <pc:cxnChg chg="add del mod">
          <ac:chgData name="Saurabh Mahapatra" userId="3799c77b-4905-46de-b2c4-ea3f86bbcfb1" providerId="ADAL" clId="{DD613F8D-C990-4C4F-8CCD-1906BA4E9772}" dt="2022-07-19T21:21:54.712" v="7857" actId="478"/>
          <ac:cxnSpMkLst>
            <pc:docMk/>
            <pc:sldMk cId="3273773098" sldId="2147375347"/>
            <ac:cxnSpMk id="28" creationId="{76A48D03-EE02-0444-9218-E5BEBBCD6DC5}"/>
          </ac:cxnSpMkLst>
        </pc:cxnChg>
        <pc:cxnChg chg="add del mod">
          <ac:chgData name="Saurabh Mahapatra" userId="3799c77b-4905-46de-b2c4-ea3f86bbcfb1" providerId="ADAL" clId="{DD613F8D-C990-4C4F-8CCD-1906BA4E9772}" dt="2022-07-19T21:21:54.712" v="7857" actId="478"/>
          <ac:cxnSpMkLst>
            <pc:docMk/>
            <pc:sldMk cId="3273773098" sldId="2147375347"/>
            <ac:cxnSpMk id="29" creationId="{DAACED80-B9DE-864F-B7ED-546BEEED7080}"/>
          </ac:cxnSpMkLst>
        </pc:cxnChg>
        <pc:cxnChg chg="add del mod">
          <ac:chgData name="Saurabh Mahapatra" userId="3799c77b-4905-46de-b2c4-ea3f86bbcfb1" providerId="ADAL" clId="{DD613F8D-C990-4C4F-8CCD-1906BA4E9772}" dt="2022-07-19T20:02:23.025" v="6782" actId="478"/>
          <ac:cxnSpMkLst>
            <pc:docMk/>
            <pc:sldMk cId="3273773098" sldId="2147375347"/>
            <ac:cxnSpMk id="33" creationId="{6DAD001D-B823-DE47-A964-CF361A0C0C43}"/>
          </ac:cxnSpMkLst>
        </pc:cxnChg>
        <pc:cxnChg chg="add del mod">
          <ac:chgData name="Saurabh Mahapatra" userId="3799c77b-4905-46de-b2c4-ea3f86bbcfb1" providerId="ADAL" clId="{DD613F8D-C990-4C4F-8CCD-1906BA4E9772}" dt="2022-07-19T21:21:54.712" v="7857" actId="478"/>
          <ac:cxnSpMkLst>
            <pc:docMk/>
            <pc:sldMk cId="3273773098" sldId="2147375347"/>
            <ac:cxnSpMk id="35" creationId="{78F784F6-0EC0-BA43-BB62-AC938797178D}"/>
          </ac:cxnSpMkLst>
        </pc:cxnChg>
        <pc:cxnChg chg="add del mod">
          <ac:chgData name="Saurabh Mahapatra" userId="3799c77b-4905-46de-b2c4-ea3f86bbcfb1" providerId="ADAL" clId="{DD613F8D-C990-4C4F-8CCD-1906BA4E9772}" dt="2022-07-19T21:21:54.712" v="7857" actId="478"/>
          <ac:cxnSpMkLst>
            <pc:docMk/>
            <pc:sldMk cId="3273773098" sldId="2147375347"/>
            <ac:cxnSpMk id="38" creationId="{D4D921B4-E2C0-D742-9FC2-88631631F0F1}"/>
          </ac:cxnSpMkLst>
        </pc:cxnChg>
        <pc:cxnChg chg="add del mod">
          <ac:chgData name="Saurabh Mahapatra" userId="3799c77b-4905-46de-b2c4-ea3f86bbcfb1" providerId="ADAL" clId="{DD613F8D-C990-4C4F-8CCD-1906BA4E9772}" dt="2022-07-19T21:21:54.712" v="7857" actId="478"/>
          <ac:cxnSpMkLst>
            <pc:docMk/>
            <pc:sldMk cId="3273773098" sldId="2147375347"/>
            <ac:cxnSpMk id="42" creationId="{F20AACB4-F09C-4B4F-8918-22B961C7DDA0}"/>
          </ac:cxnSpMkLst>
        </pc:cxnChg>
        <pc:cxnChg chg="add del mod">
          <ac:chgData name="Saurabh Mahapatra" userId="3799c77b-4905-46de-b2c4-ea3f86bbcfb1" providerId="ADAL" clId="{DD613F8D-C990-4C4F-8CCD-1906BA4E9772}" dt="2022-07-19T21:21:54.712" v="7857" actId="478"/>
          <ac:cxnSpMkLst>
            <pc:docMk/>
            <pc:sldMk cId="3273773098" sldId="2147375347"/>
            <ac:cxnSpMk id="44" creationId="{ED589323-7224-F04A-A82D-9E49AC3FAFBB}"/>
          </ac:cxnSpMkLst>
        </pc:cxnChg>
        <pc:cxnChg chg="add del mod">
          <ac:chgData name="Saurabh Mahapatra" userId="3799c77b-4905-46de-b2c4-ea3f86bbcfb1" providerId="ADAL" clId="{DD613F8D-C990-4C4F-8CCD-1906BA4E9772}" dt="2022-07-19T21:21:54.712" v="7857" actId="478"/>
          <ac:cxnSpMkLst>
            <pc:docMk/>
            <pc:sldMk cId="3273773098" sldId="2147375347"/>
            <ac:cxnSpMk id="52" creationId="{0AE3559F-6A1D-374F-ADD4-0F4C3298B5E8}"/>
          </ac:cxnSpMkLst>
        </pc:cxnChg>
        <pc:cxnChg chg="add del mod">
          <ac:chgData name="Saurabh Mahapatra" userId="3799c77b-4905-46de-b2c4-ea3f86bbcfb1" providerId="ADAL" clId="{DD613F8D-C990-4C4F-8CCD-1906BA4E9772}" dt="2022-07-19T21:21:54.712" v="7857" actId="478"/>
          <ac:cxnSpMkLst>
            <pc:docMk/>
            <pc:sldMk cId="3273773098" sldId="2147375347"/>
            <ac:cxnSpMk id="54" creationId="{B02AA08B-CEB0-1648-8E12-5E2D9151492E}"/>
          </ac:cxnSpMkLst>
        </pc:cxnChg>
        <pc:cxnChg chg="add del mod">
          <ac:chgData name="Saurabh Mahapatra" userId="3799c77b-4905-46de-b2c4-ea3f86bbcfb1" providerId="ADAL" clId="{DD613F8D-C990-4C4F-8CCD-1906BA4E9772}" dt="2022-07-19T21:21:54.712" v="7857" actId="478"/>
          <ac:cxnSpMkLst>
            <pc:docMk/>
            <pc:sldMk cId="3273773098" sldId="2147375347"/>
            <ac:cxnSpMk id="60" creationId="{196869F8-C074-1049-BC28-3F44B78E29F1}"/>
          </ac:cxnSpMkLst>
        </pc:cxnChg>
        <pc:cxnChg chg="add del mod">
          <ac:chgData name="Saurabh Mahapatra" userId="3799c77b-4905-46de-b2c4-ea3f86bbcfb1" providerId="ADAL" clId="{DD613F8D-C990-4C4F-8CCD-1906BA4E9772}" dt="2022-07-19T21:21:54.712" v="7857" actId="478"/>
          <ac:cxnSpMkLst>
            <pc:docMk/>
            <pc:sldMk cId="3273773098" sldId="2147375347"/>
            <ac:cxnSpMk id="63" creationId="{FF59119E-28F4-D44B-98CC-B90309D471D8}"/>
          </ac:cxnSpMkLst>
        </pc:cxnChg>
        <pc:cxnChg chg="add del mod">
          <ac:chgData name="Saurabh Mahapatra" userId="3799c77b-4905-46de-b2c4-ea3f86bbcfb1" providerId="ADAL" clId="{DD613F8D-C990-4C4F-8CCD-1906BA4E9772}" dt="2022-07-19T21:21:54.712" v="7857" actId="478"/>
          <ac:cxnSpMkLst>
            <pc:docMk/>
            <pc:sldMk cId="3273773098" sldId="2147375347"/>
            <ac:cxnSpMk id="68" creationId="{2C04B41C-306E-1A45-8BF8-E16A128D00F4}"/>
          </ac:cxnSpMkLst>
        </pc:cxnChg>
        <pc:cxnChg chg="add del mod">
          <ac:chgData name="Saurabh Mahapatra" userId="3799c77b-4905-46de-b2c4-ea3f86bbcfb1" providerId="ADAL" clId="{DD613F8D-C990-4C4F-8CCD-1906BA4E9772}" dt="2022-07-19T21:21:54.712" v="7857" actId="478"/>
          <ac:cxnSpMkLst>
            <pc:docMk/>
            <pc:sldMk cId="3273773098" sldId="2147375347"/>
            <ac:cxnSpMk id="70" creationId="{24FB3EE8-9352-E84A-AD69-F71D4D5A7E42}"/>
          </ac:cxnSpMkLst>
        </pc:cxnChg>
      </pc:sldChg>
      <pc:sldChg chg="del">
        <pc:chgData name="Saurabh Mahapatra" userId="3799c77b-4905-46de-b2c4-ea3f86bbcfb1" providerId="ADAL" clId="{DD613F8D-C990-4C4F-8CCD-1906BA4E9772}" dt="2022-07-19T20:25:42.809" v="7276" actId="2696"/>
        <pc:sldMkLst>
          <pc:docMk/>
          <pc:sldMk cId="1307420252" sldId="2147375348"/>
        </pc:sldMkLst>
      </pc:sldChg>
      <pc:sldChg chg="addSp delSp modSp del mod">
        <pc:chgData name="Saurabh Mahapatra" userId="3799c77b-4905-46de-b2c4-ea3f86bbcfb1" providerId="ADAL" clId="{DD613F8D-C990-4C4F-8CCD-1906BA4E9772}" dt="2022-07-20T00:49:49.421" v="10733" actId="2696"/>
        <pc:sldMkLst>
          <pc:docMk/>
          <pc:sldMk cId="3145791281" sldId="2147375349"/>
        </pc:sldMkLst>
        <pc:spChg chg="mod">
          <ac:chgData name="Saurabh Mahapatra" userId="3799c77b-4905-46de-b2c4-ea3f86bbcfb1" providerId="ADAL" clId="{DD613F8D-C990-4C4F-8CCD-1906BA4E9772}" dt="2022-07-19T23:39:54.705" v="9483" actId="20577"/>
          <ac:spMkLst>
            <pc:docMk/>
            <pc:sldMk cId="3145791281" sldId="2147375349"/>
            <ac:spMk id="2" creationId="{7F8D4F70-C6F1-65E8-2DDD-C4989413B958}"/>
          </ac:spMkLst>
        </pc:spChg>
        <pc:spChg chg="del">
          <ac:chgData name="Saurabh Mahapatra" userId="3799c77b-4905-46de-b2c4-ea3f86bbcfb1" providerId="ADAL" clId="{DD613F8D-C990-4C4F-8CCD-1906BA4E9772}" dt="2022-07-20T00:46:12.688" v="10672" actId="478"/>
          <ac:spMkLst>
            <pc:docMk/>
            <pc:sldMk cId="3145791281" sldId="2147375349"/>
            <ac:spMk id="3" creationId="{FDFDE749-D4E9-FB8E-7F9D-18B3A9B9F867}"/>
          </ac:spMkLst>
        </pc:spChg>
        <pc:spChg chg="add del mod">
          <ac:chgData name="Saurabh Mahapatra" userId="3799c77b-4905-46de-b2c4-ea3f86bbcfb1" providerId="ADAL" clId="{DD613F8D-C990-4C4F-8CCD-1906BA4E9772}" dt="2022-07-19T19:55:43.573" v="6599"/>
          <ac:spMkLst>
            <pc:docMk/>
            <pc:sldMk cId="3145791281" sldId="2147375349"/>
            <ac:spMk id="4" creationId="{FC67450E-44A7-2248-8486-1B9CD717A1B6}"/>
          </ac:spMkLst>
        </pc:spChg>
        <pc:spChg chg="add del mod">
          <ac:chgData name="Saurabh Mahapatra" userId="3799c77b-4905-46de-b2c4-ea3f86bbcfb1" providerId="ADAL" clId="{DD613F8D-C990-4C4F-8CCD-1906BA4E9772}" dt="2022-07-20T00:47:03.941" v="10709" actId="478"/>
          <ac:spMkLst>
            <pc:docMk/>
            <pc:sldMk cId="3145791281" sldId="2147375349"/>
            <ac:spMk id="7" creationId="{ED07BE75-8E37-CC4D-B91E-168A67E246BE}"/>
          </ac:spMkLst>
        </pc:spChg>
        <pc:picChg chg="add del mod">
          <ac:chgData name="Saurabh Mahapatra" userId="3799c77b-4905-46de-b2c4-ea3f86bbcfb1" providerId="ADAL" clId="{DD613F8D-C990-4C4F-8CCD-1906BA4E9772}" dt="2022-07-20T00:49:36.090" v="10732" actId="478"/>
          <ac:picMkLst>
            <pc:docMk/>
            <pc:sldMk cId="3145791281" sldId="2147375349"/>
            <ac:picMk id="6" creationId="{9582DB4C-98A1-D846-B487-99DC64A57303}"/>
          </ac:picMkLst>
        </pc:picChg>
        <pc:picChg chg="add del mod">
          <ac:chgData name="Saurabh Mahapatra" userId="3799c77b-4905-46de-b2c4-ea3f86bbcfb1" providerId="ADAL" clId="{DD613F8D-C990-4C4F-8CCD-1906BA4E9772}" dt="2022-07-20T00:49:36.090" v="10732" actId="478"/>
          <ac:picMkLst>
            <pc:docMk/>
            <pc:sldMk cId="3145791281" sldId="2147375349"/>
            <ac:picMk id="9" creationId="{91105AE3-8A26-C942-91E5-8A738C6045CD}"/>
          </ac:picMkLst>
        </pc:picChg>
        <pc:picChg chg="add del mod modCrop">
          <ac:chgData name="Saurabh Mahapatra" userId="3799c77b-4905-46de-b2c4-ea3f86bbcfb1" providerId="ADAL" clId="{DD613F8D-C990-4C4F-8CCD-1906BA4E9772}" dt="2022-07-20T00:49:36.090" v="10732" actId="478"/>
          <ac:picMkLst>
            <pc:docMk/>
            <pc:sldMk cId="3145791281" sldId="2147375349"/>
            <ac:picMk id="11" creationId="{48E3BE98-1809-7E4D-9D7E-41E8C405717C}"/>
          </ac:picMkLst>
        </pc:picChg>
      </pc:sldChg>
      <pc:sldChg chg="add del">
        <pc:chgData name="Saurabh Mahapatra" userId="3799c77b-4905-46de-b2c4-ea3f86bbcfb1" providerId="ADAL" clId="{DD613F8D-C990-4C4F-8CCD-1906BA4E9772}" dt="2022-07-19T23:35:26.006" v="9388" actId="2696"/>
        <pc:sldMkLst>
          <pc:docMk/>
          <pc:sldMk cId="1160896493" sldId="2147375351"/>
        </pc:sldMkLst>
      </pc:sldChg>
      <pc:sldChg chg="modSp del mod">
        <pc:chgData name="Saurabh Mahapatra" userId="3799c77b-4905-46de-b2c4-ea3f86bbcfb1" providerId="ADAL" clId="{DD613F8D-C990-4C4F-8CCD-1906BA4E9772}" dt="2022-07-19T22:38:14.221" v="9220" actId="2696"/>
        <pc:sldMkLst>
          <pc:docMk/>
          <pc:sldMk cId="1165713430" sldId="2147375351"/>
        </pc:sldMkLst>
        <pc:spChg chg="mod">
          <ac:chgData name="Saurabh Mahapatra" userId="3799c77b-4905-46de-b2c4-ea3f86bbcfb1" providerId="ADAL" clId="{DD613F8D-C990-4C4F-8CCD-1906BA4E9772}" dt="2022-07-19T19:55:40.775" v="6597" actId="113"/>
          <ac:spMkLst>
            <pc:docMk/>
            <pc:sldMk cId="1165713430" sldId="2147375351"/>
            <ac:spMk id="2" creationId="{F8B3B5FF-D0C6-931A-BC1D-376478441E80}"/>
          </ac:spMkLst>
        </pc:spChg>
      </pc:sldChg>
      <pc:sldChg chg="addSp delSp modSp mod delAnim modAnim">
        <pc:chgData name="Saurabh Mahapatra" userId="3799c77b-4905-46de-b2c4-ea3f86bbcfb1" providerId="ADAL" clId="{DD613F8D-C990-4C4F-8CCD-1906BA4E9772}" dt="2022-07-20T18:15:04.661" v="10930" actId="20577"/>
        <pc:sldMkLst>
          <pc:docMk/>
          <pc:sldMk cId="607595395" sldId="2147375352"/>
        </pc:sldMkLst>
        <pc:spChg chg="mod">
          <ac:chgData name="Saurabh Mahapatra" userId="3799c77b-4905-46de-b2c4-ea3f86bbcfb1" providerId="ADAL" clId="{DD613F8D-C990-4C4F-8CCD-1906BA4E9772}" dt="2022-07-20T18:15:04.661" v="10930" actId="20577"/>
          <ac:spMkLst>
            <pc:docMk/>
            <pc:sldMk cId="607595395" sldId="2147375352"/>
            <ac:spMk id="2" creationId="{E98733CF-8950-16E2-B8A8-F3D3238EE243}"/>
          </ac:spMkLst>
        </pc:spChg>
        <pc:spChg chg="del">
          <ac:chgData name="Saurabh Mahapatra" userId="3799c77b-4905-46de-b2c4-ea3f86bbcfb1" providerId="ADAL" clId="{DD613F8D-C990-4C4F-8CCD-1906BA4E9772}" dt="2022-07-19T23:44:32.460" v="9486" actId="478"/>
          <ac:spMkLst>
            <pc:docMk/>
            <pc:sldMk cId="607595395" sldId="2147375352"/>
            <ac:spMk id="3" creationId="{A3FE44F1-7DC4-2979-E183-F58C6C2B5CF8}"/>
          </ac:spMkLst>
        </pc:spChg>
        <pc:spChg chg="add mod">
          <ac:chgData name="Saurabh Mahapatra" userId="3799c77b-4905-46de-b2c4-ea3f86bbcfb1" providerId="ADAL" clId="{DD613F8D-C990-4C4F-8CCD-1906BA4E9772}" dt="2022-07-19T23:57:48.262" v="9737" actId="1076"/>
          <ac:spMkLst>
            <pc:docMk/>
            <pc:sldMk cId="607595395" sldId="2147375352"/>
            <ac:spMk id="6" creationId="{A94A7BDF-16E0-B44A-8DE0-35449B03A4F6}"/>
          </ac:spMkLst>
        </pc:spChg>
        <pc:spChg chg="add mod">
          <ac:chgData name="Saurabh Mahapatra" userId="3799c77b-4905-46de-b2c4-ea3f86bbcfb1" providerId="ADAL" clId="{DD613F8D-C990-4C4F-8CCD-1906BA4E9772}" dt="2022-07-20T00:35:38.906" v="10527" actId="1076"/>
          <ac:spMkLst>
            <pc:docMk/>
            <pc:sldMk cId="607595395" sldId="2147375352"/>
            <ac:spMk id="7" creationId="{1987907F-986A-6D4A-96F1-E958CF5B0FFC}"/>
          </ac:spMkLst>
        </pc:spChg>
        <pc:spChg chg="add mod">
          <ac:chgData name="Saurabh Mahapatra" userId="3799c77b-4905-46de-b2c4-ea3f86bbcfb1" providerId="ADAL" clId="{DD613F8D-C990-4C4F-8CCD-1906BA4E9772}" dt="2022-07-20T18:11:57.732" v="10759" actId="20577"/>
          <ac:spMkLst>
            <pc:docMk/>
            <pc:sldMk cId="607595395" sldId="2147375352"/>
            <ac:spMk id="10" creationId="{46CAA4DC-C804-AA48-8231-0E1354877FC0}"/>
          </ac:spMkLst>
        </pc:spChg>
        <pc:spChg chg="add mod">
          <ac:chgData name="Saurabh Mahapatra" userId="3799c77b-4905-46de-b2c4-ea3f86bbcfb1" providerId="ADAL" clId="{DD613F8D-C990-4C4F-8CCD-1906BA4E9772}" dt="2022-07-20T18:12:02.356" v="10772" actId="20577"/>
          <ac:spMkLst>
            <pc:docMk/>
            <pc:sldMk cId="607595395" sldId="2147375352"/>
            <ac:spMk id="13" creationId="{93BBCB0B-32B0-5542-9C29-45D682541F00}"/>
          </ac:spMkLst>
        </pc:spChg>
        <pc:spChg chg="add mod">
          <ac:chgData name="Saurabh Mahapatra" userId="3799c77b-4905-46de-b2c4-ea3f86bbcfb1" providerId="ADAL" clId="{DD613F8D-C990-4C4F-8CCD-1906BA4E9772}" dt="2022-07-20T18:14:54.606" v="10919" actId="20577"/>
          <ac:spMkLst>
            <pc:docMk/>
            <pc:sldMk cId="607595395" sldId="2147375352"/>
            <ac:spMk id="15" creationId="{00AB53E7-6D83-7644-9635-8EF72B8E6837}"/>
          </ac:spMkLst>
        </pc:spChg>
        <pc:spChg chg="add mod">
          <ac:chgData name="Saurabh Mahapatra" userId="3799c77b-4905-46de-b2c4-ea3f86bbcfb1" providerId="ADAL" clId="{DD613F8D-C990-4C4F-8CCD-1906BA4E9772}" dt="2022-07-19T23:59:43.531" v="9815" actId="1076"/>
          <ac:spMkLst>
            <pc:docMk/>
            <pc:sldMk cId="607595395" sldId="2147375352"/>
            <ac:spMk id="16" creationId="{70536FEB-D870-9743-B3EF-B544D1DDA88D}"/>
          </ac:spMkLst>
        </pc:spChg>
        <pc:spChg chg="add mod">
          <ac:chgData name="Saurabh Mahapatra" userId="3799c77b-4905-46de-b2c4-ea3f86bbcfb1" providerId="ADAL" clId="{DD613F8D-C990-4C4F-8CCD-1906BA4E9772}" dt="2022-07-20T00:00:35.134" v="9826" actId="1076"/>
          <ac:spMkLst>
            <pc:docMk/>
            <pc:sldMk cId="607595395" sldId="2147375352"/>
            <ac:spMk id="17" creationId="{9E5E6B27-B170-574F-8DB3-9869EF7F0DE3}"/>
          </ac:spMkLst>
        </pc:spChg>
        <pc:spChg chg="add mod">
          <ac:chgData name="Saurabh Mahapatra" userId="3799c77b-4905-46de-b2c4-ea3f86bbcfb1" providerId="ADAL" clId="{DD613F8D-C990-4C4F-8CCD-1906BA4E9772}" dt="2022-07-20T00:12:31.414" v="9987" actId="1076"/>
          <ac:spMkLst>
            <pc:docMk/>
            <pc:sldMk cId="607595395" sldId="2147375352"/>
            <ac:spMk id="22" creationId="{D1EA094B-B929-EF42-AC68-D9409670F741}"/>
          </ac:spMkLst>
        </pc:spChg>
        <pc:spChg chg="add mod">
          <ac:chgData name="Saurabh Mahapatra" userId="3799c77b-4905-46de-b2c4-ea3f86bbcfb1" providerId="ADAL" clId="{DD613F8D-C990-4C4F-8CCD-1906BA4E9772}" dt="2022-07-20T00:03:01.902" v="9855" actId="14100"/>
          <ac:spMkLst>
            <pc:docMk/>
            <pc:sldMk cId="607595395" sldId="2147375352"/>
            <ac:spMk id="23" creationId="{87AF81D3-7706-764E-906C-0BFCE07F9B5A}"/>
          </ac:spMkLst>
        </pc:spChg>
        <pc:spChg chg="add mod">
          <ac:chgData name="Saurabh Mahapatra" userId="3799c77b-4905-46de-b2c4-ea3f86bbcfb1" providerId="ADAL" clId="{DD613F8D-C990-4C4F-8CCD-1906BA4E9772}" dt="2022-07-20T00:03:14.548" v="9870" actId="20577"/>
          <ac:spMkLst>
            <pc:docMk/>
            <pc:sldMk cId="607595395" sldId="2147375352"/>
            <ac:spMk id="24" creationId="{7F9BCFC5-835F-A244-B554-79E21B09A1C4}"/>
          </ac:spMkLst>
        </pc:spChg>
        <pc:spChg chg="add mod">
          <ac:chgData name="Saurabh Mahapatra" userId="3799c77b-4905-46de-b2c4-ea3f86bbcfb1" providerId="ADAL" clId="{DD613F8D-C990-4C4F-8CCD-1906BA4E9772}" dt="2022-07-20T00:03:41.179" v="9879" actId="20577"/>
          <ac:spMkLst>
            <pc:docMk/>
            <pc:sldMk cId="607595395" sldId="2147375352"/>
            <ac:spMk id="25" creationId="{DFFAD04E-9C92-0443-A9DE-D5ED32392070}"/>
          </ac:spMkLst>
        </pc:spChg>
        <pc:spChg chg="add mod">
          <ac:chgData name="Saurabh Mahapatra" userId="3799c77b-4905-46de-b2c4-ea3f86bbcfb1" providerId="ADAL" clId="{DD613F8D-C990-4C4F-8CCD-1906BA4E9772}" dt="2022-07-20T00:04:26.656" v="9911" actId="255"/>
          <ac:spMkLst>
            <pc:docMk/>
            <pc:sldMk cId="607595395" sldId="2147375352"/>
            <ac:spMk id="26" creationId="{3EBB4CEC-5FEC-5342-8664-5CE8B4F5DB71}"/>
          </ac:spMkLst>
        </pc:spChg>
        <pc:spChg chg="add mod">
          <ac:chgData name="Saurabh Mahapatra" userId="3799c77b-4905-46de-b2c4-ea3f86bbcfb1" providerId="ADAL" clId="{DD613F8D-C990-4C4F-8CCD-1906BA4E9772}" dt="2022-07-20T00:04:14.214" v="9908" actId="1076"/>
          <ac:spMkLst>
            <pc:docMk/>
            <pc:sldMk cId="607595395" sldId="2147375352"/>
            <ac:spMk id="27" creationId="{8077FDB2-DBA7-3E47-88FD-2BA29E70F932}"/>
          </ac:spMkLst>
        </pc:spChg>
        <pc:spChg chg="add mod">
          <ac:chgData name="Saurabh Mahapatra" userId="3799c77b-4905-46de-b2c4-ea3f86bbcfb1" providerId="ADAL" clId="{DD613F8D-C990-4C4F-8CCD-1906BA4E9772}" dt="2022-07-20T00:27:57.938" v="10444" actId="1076"/>
          <ac:spMkLst>
            <pc:docMk/>
            <pc:sldMk cId="607595395" sldId="2147375352"/>
            <ac:spMk id="29" creationId="{E6CAAD43-9CB5-714B-BF86-1E8508E36507}"/>
          </ac:spMkLst>
        </pc:spChg>
        <pc:spChg chg="add mod">
          <ac:chgData name="Saurabh Mahapatra" userId="3799c77b-4905-46de-b2c4-ea3f86bbcfb1" providerId="ADAL" clId="{DD613F8D-C990-4C4F-8CCD-1906BA4E9772}" dt="2022-07-20T00:28:25.390" v="10502" actId="1076"/>
          <ac:spMkLst>
            <pc:docMk/>
            <pc:sldMk cId="607595395" sldId="2147375352"/>
            <ac:spMk id="30" creationId="{86FA8F87-7AF9-0042-9AD9-239DFFD30E6A}"/>
          </ac:spMkLst>
        </pc:spChg>
        <pc:spChg chg="add mod">
          <ac:chgData name="Saurabh Mahapatra" userId="3799c77b-4905-46de-b2c4-ea3f86bbcfb1" providerId="ADAL" clId="{DD613F8D-C990-4C4F-8CCD-1906BA4E9772}" dt="2022-07-20T00:36:15.949" v="10539" actId="692"/>
          <ac:spMkLst>
            <pc:docMk/>
            <pc:sldMk cId="607595395" sldId="2147375352"/>
            <ac:spMk id="32" creationId="{B6298F87-F105-1645-BEDE-48A4160347A0}"/>
          </ac:spMkLst>
        </pc:spChg>
        <pc:picChg chg="add mod">
          <ac:chgData name="Saurabh Mahapatra" userId="3799c77b-4905-46de-b2c4-ea3f86bbcfb1" providerId="ADAL" clId="{DD613F8D-C990-4C4F-8CCD-1906BA4E9772}" dt="2022-07-19T23:45:59.764" v="9521" actId="1076"/>
          <ac:picMkLst>
            <pc:docMk/>
            <pc:sldMk cId="607595395" sldId="2147375352"/>
            <ac:picMk id="5" creationId="{F4F70FC0-B00D-7445-807A-32BBBBE81874}"/>
          </ac:picMkLst>
        </pc:picChg>
        <pc:picChg chg="add mod">
          <ac:chgData name="Saurabh Mahapatra" userId="3799c77b-4905-46de-b2c4-ea3f86bbcfb1" providerId="ADAL" clId="{DD613F8D-C990-4C4F-8CCD-1906BA4E9772}" dt="2022-07-19T23:49:25.807" v="9590" actId="1076"/>
          <ac:picMkLst>
            <pc:docMk/>
            <pc:sldMk cId="607595395" sldId="2147375352"/>
            <ac:picMk id="9" creationId="{FAC7939F-F287-DD48-849E-AB680548DBCE}"/>
          </ac:picMkLst>
        </pc:picChg>
        <pc:picChg chg="add mod modCrop">
          <ac:chgData name="Saurabh Mahapatra" userId="3799c77b-4905-46de-b2c4-ea3f86bbcfb1" providerId="ADAL" clId="{DD613F8D-C990-4C4F-8CCD-1906BA4E9772}" dt="2022-07-19T23:49:25.807" v="9590" actId="1076"/>
          <ac:picMkLst>
            <pc:docMk/>
            <pc:sldMk cId="607595395" sldId="2147375352"/>
            <ac:picMk id="12" creationId="{0C122A4D-3D3F-9443-917E-04286B773180}"/>
          </ac:picMkLst>
        </pc:picChg>
        <pc:picChg chg="add mod">
          <ac:chgData name="Saurabh Mahapatra" userId="3799c77b-4905-46de-b2c4-ea3f86bbcfb1" providerId="ADAL" clId="{DD613F8D-C990-4C4F-8CCD-1906BA4E9772}" dt="2022-07-19T23:56:48.069" v="9659" actId="1440"/>
          <ac:picMkLst>
            <pc:docMk/>
            <pc:sldMk cId="607595395" sldId="2147375352"/>
            <ac:picMk id="14" creationId="{91A796C0-DCB9-4540-BA77-00D8A76EE37A}"/>
          </ac:picMkLst>
        </pc:picChg>
        <pc:picChg chg="add mod modCrop">
          <ac:chgData name="Saurabh Mahapatra" userId="3799c77b-4905-46de-b2c4-ea3f86bbcfb1" providerId="ADAL" clId="{DD613F8D-C990-4C4F-8CCD-1906BA4E9772}" dt="2022-07-19T23:58:56.472" v="9777" actId="692"/>
          <ac:picMkLst>
            <pc:docMk/>
            <pc:sldMk cId="607595395" sldId="2147375352"/>
            <ac:picMk id="19" creationId="{11BE8FAF-7B94-0346-A4C3-342B9E9180B6}"/>
          </ac:picMkLst>
        </pc:picChg>
        <pc:picChg chg="add mod modCrop">
          <ac:chgData name="Saurabh Mahapatra" userId="3799c77b-4905-46de-b2c4-ea3f86bbcfb1" providerId="ADAL" clId="{DD613F8D-C990-4C4F-8CCD-1906BA4E9772}" dt="2022-07-20T00:00:25.923" v="9825" actId="732"/>
          <ac:picMkLst>
            <pc:docMk/>
            <pc:sldMk cId="607595395" sldId="2147375352"/>
            <ac:picMk id="21" creationId="{90DF0DB2-65EA-6B4B-AE2B-3270C1AC9330}"/>
          </ac:picMkLst>
        </pc:picChg>
        <pc:picChg chg="add mod">
          <ac:chgData name="Saurabh Mahapatra" userId="3799c77b-4905-46de-b2c4-ea3f86bbcfb1" providerId="ADAL" clId="{DD613F8D-C990-4C4F-8CCD-1906BA4E9772}" dt="2022-07-20T00:35:30.158" v="10526" actId="1076"/>
          <ac:picMkLst>
            <pc:docMk/>
            <pc:sldMk cId="607595395" sldId="2147375352"/>
            <ac:picMk id="28" creationId="{BD5D655D-B362-6A4D-8554-5B53E8CCA5D1}"/>
          </ac:picMkLst>
        </pc:picChg>
        <pc:picChg chg="add del mod">
          <ac:chgData name="Saurabh Mahapatra" userId="3799c77b-4905-46de-b2c4-ea3f86bbcfb1" providerId="ADAL" clId="{DD613F8D-C990-4C4F-8CCD-1906BA4E9772}" dt="2022-07-20T00:28:59.095" v="10510" actId="478"/>
          <ac:picMkLst>
            <pc:docMk/>
            <pc:sldMk cId="607595395" sldId="2147375352"/>
            <ac:picMk id="31" creationId="{A875738D-940A-B745-9CDD-A6F7F37D5936}"/>
          </ac:picMkLst>
        </pc:picChg>
      </pc:sldChg>
      <pc:sldChg chg="del">
        <pc:chgData name="Saurabh Mahapatra" userId="3799c77b-4905-46de-b2c4-ea3f86bbcfb1" providerId="ADAL" clId="{DD613F8D-C990-4C4F-8CCD-1906BA4E9772}" dt="2022-07-19T20:22:54.844" v="7245" actId="2696"/>
        <pc:sldMkLst>
          <pc:docMk/>
          <pc:sldMk cId="1422187725" sldId="2147375353"/>
        </pc:sldMkLst>
      </pc:sldChg>
      <pc:sldChg chg="modSp new del mod ord">
        <pc:chgData name="Saurabh Mahapatra" userId="3799c77b-4905-46de-b2c4-ea3f86bbcfb1" providerId="ADAL" clId="{DD613F8D-C990-4C4F-8CCD-1906BA4E9772}" dt="2022-07-19T22:14:03.552" v="8668" actId="2696"/>
        <pc:sldMkLst>
          <pc:docMk/>
          <pc:sldMk cId="282649730" sldId="2147375354"/>
        </pc:sldMkLst>
        <pc:spChg chg="mod">
          <ac:chgData name="Saurabh Mahapatra" userId="3799c77b-4905-46de-b2c4-ea3f86bbcfb1" providerId="ADAL" clId="{DD613F8D-C990-4C4F-8CCD-1906BA4E9772}" dt="2022-07-18T21:53:53.250" v="26" actId="20577"/>
          <ac:spMkLst>
            <pc:docMk/>
            <pc:sldMk cId="282649730" sldId="2147375354"/>
            <ac:spMk id="2" creationId="{3D1044EA-805F-CF48-81F3-76F1974EBD40}"/>
          </ac:spMkLst>
        </pc:spChg>
        <pc:spChg chg="mod">
          <ac:chgData name="Saurabh Mahapatra" userId="3799c77b-4905-46de-b2c4-ea3f86bbcfb1" providerId="ADAL" clId="{DD613F8D-C990-4C4F-8CCD-1906BA4E9772}" dt="2022-07-18T22:08:24.962" v="37" actId="13926"/>
          <ac:spMkLst>
            <pc:docMk/>
            <pc:sldMk cId="282649730" sldId="2147375354"/>
            <ac:spMk id="3" creationId="{4C99DBCE-3219-C442-853C-E6C035096F21}"/>
          </ac:spMkLst>
        </pc:spChg>
      </pc:sldChg>
      <pc:sldChg chg="new del">
        <pc:chgData name="Saurabh Mahapatra" userId="3799c77b-4905-46de-b2c4-ea3f86bbcfb1" providerId="ADAL" clId="{DD613F8D-C990-4C4F-8CCD-1906BA4E9772}" dt="2022-07-18T21:53:39.930" v="1" actId="2696"/>
        <pc:sldMkLst>
          <pc:docMk/>
          <pc:sldMk cId="575767422" sldId="2147375354"/>
        </pc:sldMkLst>
      </pc:sldChg>
      <pc:sldChg chg="new del">
        <pc:chgData name="Saurabh Mahapatra" userId="3799c77b-4905-46de-b2c4-ea3f86bbcfb1" providerId="ADAL" clId="{DD613F8D-C990-4C4F-8CCD-1906BA4E9772}" dt="2022-07-18T21:53:44.711" v="3" actId="2696"/>
        <pc:sldMkLst>
          <pc:docMk/>
          <pc:sldMk cId="1851529158" sldId="2147375354"/>
        </pc:sldMkLst>
      </pc:sldChg>
      <pc:sldChg chg="modSp add mod">
        <pc:chgData name="Saurabh Mahapatra" userId="3799c77b-4905-46de-b2c4-ea3f86bbcfb1" providerId="ADAL" clId="{DD613F8D-C990-4C4F-8CCD-1906BA4E9772}" dt="2022-07-18T22:19:23.076" v="341" actId="14100"/>
        <pc:sldMkLst>
          <pc:docMk/>
          <pc:sldMk cId="4210049479" sldId="2147471171"/>
        </pc:sldMkLst>
        <pc:spChg chg="mod">
          <ac:chgData name="Saurabh Mahapatra" userId="3799c77b-4905-46de-b2c4-ea3f86bbcfb1" providerId="ADAL" clId="{DD613F8D-C990-4C4F-8CCD-1906BA4E9772}" dt="2022-07-18T22:19:23.076" v="341" actId="14100"/>
          <ac:spMkLst>
            <pc:docMk/>
            <pc:sldMk cId="4210049479" sldId="2147471171"/>
            <ac:spMk id="2" creationId="{FE0E6EB4-1F7D-7646-8D04-2BD436F858E6}"/>
          </ac:spMkLst>
        </pc:spChg>
      </pc:sldChg>
      <pc:sldChg chg="addSp delSp modSp new mod ord modNotesTx">
        <pc:chgData name="Saurabh Mahapatra" userId="3799c77b-4905-46de-b2c4-ea3f86bbcfb1" providerId="ADAL" clId="{DD613F8D-C990-4C4F-8CCD-1906BA4E9772}" dt="2022-07-20T00:50:05.807" v="10734" actId="478"/>
        <pc:sldMkLst>
          <pc:docMk/>
          <pc:sldMk cId="2037288769" sldId="2147471172"/>
        </pc:sldMkLst>
        <pc:spChg chg="mod">
          <ac:chgData name="Saurabh Mahapatra" userId="3799c77b-4905-46de-b2c4-ea3f86bbcfb1" providerId="ADAL" clId="{DD613F8D-C990-4C4F-8CCD-1906BA4E9772}" dt="2022-07-18T22:37:56.628" v="1466" actId="20577"/>
          <ac:spMkLst>
            <pc:docMk/>
            <pc:sldMk cId="2037288769" sldId="2147471172"/>
            <ac:spMk id="2" creationId="{7CBEEDDB-93C1-9F42-A358-61D76837DBA8}"/>
          </ac:spMkLst>
        </pc:spChg>
        <pc:spChg chg="mod">
          <ac:chgData name="Saurabh Mahapatra" userId="3799c77b-4905-46de-b2c4-ea3f86bbcfb1" providerId="ADAL" clId="{DD613F8D-C990-4C4F-8CCD-1906BA4E9772}" dt="2022-07-19T18:28:35.074" v="6211" actId="20577"/>
          <ac:spMkLst>
            <pc:docMk/>
            <pc:sldMk cId="2037288769" sldId="2147471172"/>
            <ac:spMk id="3" creationId="{D0740771-B9C7-6C4F-99C9-CC0C492BEBE2}"/>
          </ac:spMkLst>
        </pc:spChg>
        <pc:picChg chg="add del mod">
          <ac:chgData name="Saurabh Mahapatra" userId="3799c77b-4905-46de-b2c4-ea3f86bbcfb1" providerId="ADAL" clId="{DD613F8D-C990-4C4F-8CCD-1906BA4E9772}" dt="2022-07-19T20:08:53.417" v="6949" actId="478"/>
          <ac:picMkLst>
            <pc:docMk/>
            <pc:sldMk cId="2037288769" sldId="2147471172"/>
            <ac:picMk id="4" creationId="{A4691D85-B081-5D40-BBC2-BB88688D2FDE}"/>
          </ac:picMkLst>
        </pc:picChg>
        <pc:picChg chg="add del mod">
          <ac:chgData name="Saurabh Mahapatra" userId="3799c77b-4905-46de-b2c4-ea3f86bbcfb1" providerId="ADAL" clId="{DD613F8D-C990-4C4F-8CCD-1906BA4E9772}" dt="2022-07-20T00:50:05.807" v="10734" actId="478"/>
          <ac:picMkLst>
            <pc:docMk/>
            <pc:sldMk cId="2037288769" sldId="2147471172"/>
            <ac:picMk id="5" creationId="{FA87267B-1066-3147-AFCC-45755DEE41C6}"/>
          </ac:picMkLst>
        </pc:picChg>
      </pc:sldChg>
      <pc:sldChg chg="delSp modSp add mod modCm">
        <pc:chgData name="Saurabh Mahapatra" userId="3799c77b-4905-46de-b2c4-ea3f86bbcfb1" providerId="ADAL" clId="{DD613F8D-C990-4C4F-8CCD-1906BA4E9772}" dt="2022-07-19T21:26:04.865" v="7921" actId="20577"/>
        <pc:sldMkLst>
          <pc:docMk/>
          <pc:sldMk cId="880173623" sldId="2147471173"/>
        </pc:sldMkLst>
        <pc:spChg chg="mod">
          <ac:chgData name="Saurabh Mahapatra" userId="3799c77b-4905-46de-b2c4-ea3f86bbcfb1" providerId="ADAL" clId="{DD613F8D-C990-4C4F-8CCD-1906BA4E9772}" dt="2022-07-19T21:26:04.865" v="7921" actId="20577"/>
          <ac:spMkLst>
            <pc:docMk/>
            <pc:sldMk cId="880173623" sldId="2147471173"/>
            <ac:spMk id="2" creationId="{7CBEEDDB-93C1-9F42-A358-61D76837DBA8}"/>
          </ac:spMkLst>
        </pc:spChg>
        <pc:spChg chg="mod">
          <ac:chgData name="Saurabh Mahapatra" userId="3799c77b-4905-46de-b2c4-ea3f86bbcfb1" providerId="ADAL" clId="{DD613F8D-C990-4C4F-8CCD-1906BA4E9772}" dt="2022-07-19T21:24:50.045" v="7893" actId="207"/>
          <ac:spMkLst>
            <pc:docMk/>
            <pc:sldMk cId="880173623" sldId="2147471173"/>
            <ac:spMk id="3" creationId="{D0740771-B9C7-6C4F-99C9-CC0C492BEBE2}"/>
          </ac:spMkLst>
        </pc:spChg>
        <pc:picChg chg="del mod">
          <ac:chgData name="Saurabh Mahapatra" userId="3799c77b-4905-46de-b2c4-ea3f86bbcfb1" providerId="ADAL" clId="{DD613F8D-C990-4C4F-8CCD-1906BA4E9772}" dt="2022-07-19T21:25:05.717" v="7895" actId="478"/>
          <ac:picMkLst>
            <pc:docMk/>
            <pc:sldMk cId="880173623" sldId="2147471173"/>
            <ac:picMk id="5" creationId="{FA669C33-6B6C-9E4F-A2DC-0EF36EBD053C}"/>
          </ac:picMkLst>
        </pc:picChg>
      </pc:sldChg>
      <pc:sldChg chg="addSp delSp modSp add del mod modCm modNotesTx">
        <pc:chgData name="Saurabh Mahapatra" userId="3799c77b-4905-46de-b2c4-ea3f86bbcfb1" providerId="ADAL" clId="{DD613F8D-C990-4C4F-8CCD-1906BA4E9772}" dt="2022-07-19T21:22:54.436" v="7870" actId="2696"/>
        <pc:sldMkLst>
          <pc:docMk/>
          <pc:sldMk cId="3848373990" sldId="2147471173"/>
        </pc:sldMkLst>
        <pc:spChg chg="mod">
          <ac:chgData name="Saurabh Mahapatra" userId="3799c77b-4905-46de-b2c4-ea3f86bbcfb1" providerId="ADAL" clId="{DD613F8D-C990-4C4F-8CCD-1906BA4E9772}" dt="2022-07-18T22:41:00.918" v="1583" actId="20577"/>
          <ac:spMkLst>
            <pc:docMk/>
            <pc:sldMk cId="3848373990" sldId="2147471173"/>
            <ac:spMk id="2" creationId="{7CBEEDDB-93C1-9F42-A358-61D76837DBA8}"/>
          </ac:spMkLst>
        </pc:spChg>
        <pc:spChg chg="mod">
          <ac:chgData name="Saurabh Mahapatra" userId="3799c77b-4905-46de-b2c4-ea3f86bbcfb1" providerId="ADAL" clId="{DD613F8D-C990-4C4F-8CCD-1906BA4E9772}" dt="2022-07-19T19:19:05.474" v="6357" actId="27636"/>
          <ac:spMkLst>
            <pc:docMk/>
            <pc:sldMk cId="3848373990" sldId="2147471173"/>
            <ac:spMk id="3" creationId="{D0740771-B9C7-6C4F-99C9-CC0C492BEBE2}"/>
          </ac:spMkLst>
        </pc:spChg>
        <pc:picChg chg="del mod">
          <ac:chgData name="Saurabh Mahapatra" userId="3799c77b-4905-46de-b2c4-ea3f86bbcfb1" providerId="ADAL" clId="{DD613F8D-C990-4C4F-8CCD-1906BA4E9772}" dt="2022-07-19T20:08:40.383" v="6947" actId="21"/>
          <ac:picMkLst>
            <pc:docMk/>
            <pc:sldMk cId="3848373990" sldId="2147471173"/>
            <ac:picMk id="4" creationId="{A4691D85-B081-5D40-BBC2-BB88688D2FDE}"/>
          </ac:picMkLst>
        </pc:picChg>
        <pc:picChg chg="add mod">
          <ac:chgData name="Saurabh Mahapatra" userId="3799c77b-4905-46de-b2c4-ea3f86bbcfb1" providerId="ADAL" clId="{DD613F8D-C990-4C4F-8CCD-1906BA4E9772}" dt="2022-07-19T20:08:46.513" v="6948"/>
          <ac:picMkLst>
            <pc:docMk/>
            <pc:sldMk cId="3848373990" sldId="2147471173"/>
            <ac:picMk id="5" creationId="{FA669C33-6B6C-9E4F-A2DC-0EF36EBD053C}"/>
          </ac:picMkLst>
        </pc:picChg>
      </pc:sldChg>
      <pc:sldChg chg="add">
        <pc:chgData name="Saurabh Mahapatra" userId="3799c77b-4905-46de-b2c4-ea3f86bbcfb1" providerId="ADAL" clId="{DD613F8D-C990-4C4F-8CCD-1906BA4E9772}" dt="2022-08-04T16:15:55.747" v="10941"/>
        <pc:sldMkLst>
          <pc:docMk/>
          <pc:sldMk cId="2146891063" sldId="2147471174"/>
        </pc:sldMkLst>
      </pc:sldChg>
      <pc:sldChg chg="addSp delSp modSp new del mod">
        <pc:chgData name="Saurabh Mahapatra" userId="3799c77b-4905-46de-b2c4-ea3f86bbcfb1" providerId="ADAL" clId="{DD613F8D-C990-4C4F-8CCD-1906BA4E9772}" dt="2022-08-04T16:15:51.895" v="10940" actId="2696"/>
        <pc:sldMkLst>
          <pc:docMk/>
          <pc:sldMk cId="3548133207" sldId="2147471174"/>
        </pc:sldMkLst>
        <pc:spChg chg="mod">
          <ac:chgData name="Saurabh Mahapatra" userId="3799c77b-4905-46de-b2c4-ea3f86bbcfb1" providerId="ADAL" clId="{DD613F8D-C990-4C4F-8CCD-1906BA4E9772}" dt="2022-07-19T18:28:44.579" v="6213" actId="20577"/>
          <ac:spMkLst>
            <pc:docMk/>
            <pc:sldMk cId="3548133207" sldId="2147471174"/>
            <ac:spMk id="2" creationId="{E8C47135-0EBC-C241-ADB2-BC31935E4560}"/>
          </ac:spMkLst>
        </pc:spChg>
        <pc:spChg chg="del">
          <ac:chgData name="Saurabh Mahapatra" userId="3799c77b-4905-46de-b2c4-ea3f86bbcfb1" providerId="ADAL" clId="{DD613F8D-C990-4C4F-8CCD-1906BA4E9772}" dt="2022-07-19T01:54:05.906" v="2755" actId="478"/>
          <ac:spMkLst>
            <pc:docMk/>
            <pc:sldMk cId="3548133207" sldId="2147471174"/>
            <ac:spMk id="3" creationId="{EDFF31C3-6C72-CA46-85D9-1D0C5E07F8FB}"/>
          </ac:spMkLst>
        </pc:spChg>
        <pc:graphicFrameChg chg="add mod modGraphic">
          <ac:chgData name="Saurabh Mahapatra" userId="3799c77b-4905-46de-b2c4-ea3f86bbcfb1" providerId="ADAL" clId="{DD613F8D-C990-4C4F-8CCD-1906BA4E9772}" dt="2022-07-19T18:07:20.638" v="3710" actId="20577"/>
          <ac:graphicFrameMkLst>
            <pc:docMk/>
            <pc:sldMk cId="3548133207" sldId="2147471174"/>
            <ac:graphicFrameMk id="4" creationId="{FBC7F2C5-2A10-714E-AFD7-91DF0AD3049C}"/>
          </ac:graphicFrameMkLst>
        </pc:graphicFrameChg>
      </pc:sldChg>
      <pc:sldChg chg="add">
        <pc:chgData name="Saurabh Mahapatra" userId="3799c77b-4905-46de-b2c4-ea3f86bbcfb1" providerId="ADAL" clId="{DD613F8D-C990-4C4F-8CCD-1906BA4E9772}" dt="2022-07-19T18:05:43.891" v="3691"/>
        <pc:sldMkLst>
          <pc:docMk/>
          <pc:sldMk cId="763621725" sldId="2147471175"/>
        </pc:sldMkLst>
      </pc:sldChg>
      <pc:sldChg chg="add del">
        <pc:chgData name="Saurabh Mahapatra" userId="3799c77b-4905-46de-b2c4-ea3f86bbcfb1" providerId="ADAL" clId="{DD613F8D-C990-4C4F-8CCD-1906BA4E9772}" dt="2022-07-19T18:05:37.937" v="3690" actId="2696"/>
        <pc:sldMkLst>
          <pc:docMk/>
          <pc:sldMk cId="3702900046" sldId="2147471175"/>
        </pc:sldMkLst>
      </pc:sldChg>
      <pc:sldChg chg="modSp del mod">
        <pc:chgData name="Saurabh Mahapatra" userId="3799c77b-4905-46de-b2c4-ea3f86bbcfb1" providerId="ADAL" clId="{DD613F8D-C990-4C4F-8CCD-1906BA4E9772}" dt="2022-08-04T16:15:51.895" v="10940" actId="2696"/>
        <pc:sldMkLst>
          <pc:docMk/>
          <pc:sldMk cId="1152907696" sldId="2147471176"/>
        </pc:sldMkLst>
        <pc:spChg chg="mod">
          <ac:chgData name="Saurabh Mahapatra" userId="3799c77b-4905-46de-b2c4-ea3f86bbcfb1" providerId="ADAL" clId="{DD613F8D-C990-4C4F-8CCD-1906BA4E9772}" dt="2022-07-19T18:15:42.103" v="4678" actId="20577"/>
          <ac:spMkLst>
            <pc:docMk/>
            <pc:sldMk cId="1152907696" sldId="2147471176"/>
            <ac:spMk id="2" creationId="{E8C47135-0EBC-C241-ADB2-BC31935E4560}"/>
          </ac:spMkLst>
        </pc:spChg>
        <pc:graphicFrameChg chg="mod modGraphic">
          <ac:chgData name="Saurabh Mahapatra" userId="3799c77b-4905-46de-b2c4-ea3f86bbcfb1" providerId="ADAL" clId="{DD613F8D-C990-4C4F-8CCD-1906BA4E9772}" dt="2022-07-19T18:15:58.127" v="4686" actId="20577"/>
          <ac:graphicFrameMkLst>
            <pc:docMk/>
            <pc:sldMk cId="1152907696" sldId="2147471176"/>
            <ac:graphicFrameMk id="4" creationId="{FBC7F2C5-2A10-714E-AFD7-91DF0AD3049C}"/>
          </ac:graphicFrameMkLst>
        </pc:graphicFrameChg>
      </pc:sldChg>
      <pc:sldChg chg="add">
        <pc:chgData name="Saurabh Mahapatra" userId="3799c77b-4905-46de-b2c4-ea3f86bbcfb1" providerId="ADAL" clId="{DD613F8D-C990-4C4F-8CCD-1906BA4E9772}" dt="2022-08-04T16:15:55.747" v="10941"/>
        <pc:sldMkLst>
          <pc:docMk/>
          <pc:sldMk cId="1649386861" sldId="2147471176"/>
        </pc:sldMkLst>
      </pc:sldChg>
      <pc:sldChg chg="add">
        <pc:chgData name="Saurabh Mahapatra" userId="3799c77b-4905-46de-b2c4-ea3f86bbcfb1" providerId="ADAL" clId="{DD613F8D-C990-4C4F-8CCD-1906BA4E9772}" dt="2022-08-04T16:15:55.747" v="10941"/>
        <pc:sldMkLst>
          <pc:docMk/>
          <pc:sldMk cId="1271536470" sldId="2147471177"/>
        </pc:sldMkLst>
      </pc:sldChg>
      <pc:sldChg chg="modSp del mod">
        <pc:chgData name="Saurabh Mahapatra" userId="3799c77b-4905-46de-b2c4-ea3f86bbcfb1" providerId="ADAL" clId="{DD613F8D-C990-4C4F-8CCD-1906BA4E9772}" dt="2022-08-04T16:15:51.895" v="10940" actId="2696"/>
        <pc:sldMkLst>
          <pc:docMk/>
          <pc:sldMk cId="4165731466" sldId="2147471177"/>
        </pc:sldMkLst>
        <pc:spChg chg="mod">
          <ac:chgData name="Saurabh Mahapatra" userId="3799c77b-4905-46de-b2c4-ea3f86bbcfb1" providerId="ADAL" clId="{DD613F8D-C990-4C4F-8CCD-1906BA4E9772}" dt="2022-07-19T18:28:27.455" v="6199" actId="20577"/>
          <ac:spMkLst>
            <pc:docMk/>
            <pc:sldMk cId="4165731466" sldId="2147471177"/>
            <ac:spMk id="2" creationId="{E8C47135-0EBC-C241-ADB2-BC31935E4560}"/>
          </ac:spMkLst>
        </pc:spChg>
        <pc:graphicFrameChg chg="mod modGraphic">
          <ac:chgData name="Saurabh Mahapatra" userId="3799c77b-4905-46de-b2c4-ea3f86bbcfb1" providerId="ADAL" clId="{DD613F8D-C990-4C4F-8CCD-1906BA4E9772}" dt="2022-07-19T18:29:26.763" v="6223"/>
          <ac:graphicFrameMkLst>
            <pc:docMk/>
            <pc:sldMk cId="4165731466" sldId="2147471177"/>
            <ac:graphicFrameMk id="4" creationId="{FBC7F2C5-2A10-714E-AFD7-91DF0AD3049C}"/>
          </ac:graphicFrameMkLst>
        </pc:graphicFrameChg>
      </pc:sldChg>
      <pc:sldChg chg="addSp delSp modSp new mod">
        <pc:chgData name="Saurabh Mahapatra" userId="3799c77b-4905-46de-b2c4-ea3f86bbcfb1" providerId="ADAL" clId="{DD613F8D-C990-4C4F-8CCD-1906BA4E9772}" dt="2022-07-20T00:41:04.659" v="10577" actId="20577"/>
        <pc:sldMkLst>
          <pc:docMk/>
          <pc:sldMk cId="1760984308" sldId="2147471178"/>
        </pc:sldMkLst>
        <pc:spChg chg="mod">
          <ac:chgData name="Saurabh Mahapatra" userId="3799c77b-4905-46de-b2c4-ea3f86bbcfb1" providerId="ADAL" clId="{DD613F8D-C990-4C4F-8CCD-1906BA4E9772}" dt="2022-07-20T00:41:04.659" v="10577" actId="20577"/>
          <ac:spMkLst>
            <pc:docMk/>
            <pc:sldMk cId="1760984308" sldId="2147471178"/>
            <ac:spMk id="2" creationId="{D2C19C79-D301-5F4B-B6EB-1D6E23854FE4}"/>
          </ac:spMkLst>
        </pc:spChg>
        <pc:spChg chg="del">
          <ac:chgData name="Saurabh Mahapatra" userId="3799c77b-4905-46de-b2c4-ea3f86bbcfb1" providerId="ADAL" clId="{DD613F8D-C990-4C4F-8CCD-1906BA4E9772}" dt="2022-07-19T21:29:03.171" v="7942" actId="478"/>
          <ac:spMkLst>
            <pc:docMk/>
            <pc:sldMk cId="1760984308" sldId="2147471178"/>
            <ac:spMk id="3" creationId="{E6CF27C6-CFBF-1B4C-8E3F-6CBA262F0ECC}"/>
          </ac:spMkLst>
        </pc:spChg>
        <pc:spChg chg="add mod">
          <ac:chgData name="Saurabh Mahapatra" userId="3799c77b-4905-46de-b2c4-ea3f86bbcfb1" providerId="ADAL" clId="{DD613F8D-C990-4C4F-8CCD-1906BA4E9772}" dt="2022-07-19T21:38:11.563" v="8154" actId="1036"/>
          <ac:spMkLst>
            <pc:docMk/>
            <pc:sldMk cId="1760984308" sldId="2147471178"/>
            <ac:spMk id="6" creationId="{1F34EE43-3A9D-884C-AE18-3DD21B575647}"/>
          </ac:spMkLst>
        </pc:spChg>
        <pc:spChg chg="add mod">
          <ac:chgData name="Saurabh Mahapatra" userId="3799c77b-4905-46de-b2c4-ea3f86bbcfb1" providerId="ADAL" clId="{DD613F8D-C990-4C4F-8CCD-1906BA4E9772}" dt="2022-07-19T21:38:05.119" v="8149" actId="207"/>
          <ac:spMkLst>
            <pc:docMk/>
            <pc:sldMk cId="1760984308" sldId="2147471178"/>
            <ac:spMk id="7" creationId="{9A609D0E-5723-724E-821E-6D6927E0C16F}"/>
          </ac:spMkLst>
        </pc:spChg>
        <pc:spChg chg="add mod">
          <ac:chgData name="Saurabh Mahapatra" userId="3799c77b-4905-46de-b2c4-ea3f86bbcfb1" providerId="ADAL" clId="{DD613F8D-C990-4C4F-8CCD-1906BA4E9772}" dt="2022-07-19T21:37:55.309" v="8144" actId="207"/>
          <ac:spMkLst>
            <pc:docMk/>
            <pc:sldMk cId="1760984308" sldId="2147471178"/>
            <ac:spMk id="8" creationId="{7573789C-21E0-7D4F-8B8B-8A5814868039}"/>
          </ac:spMkLst>
        </pc:spChg>
        <pc:spChg chg="add mod">
          <ac:chgData name="Saurabh Mahapatra" userId="3799c77b-4905-46de-b2c4-ea3f86bbcfb1" providerId="ADAL" clId="{DD613F8D-C990-4C4F-8CCD-1906BA4E9772}" dt="2022-07-19T21:37:52.509" v="8143" actId="207"/>
          <ac:spMkLst>
            <pc:docMk/>
            <pc:sldMk cId="1760984308" sldId="2147471178"/>
            <ac:spMk id="9" creationId="{77635327-384E-C949-B2AA-B6AB048A599E}"/>
          </ac:spMkLst>
        </pc:spChg>
        <pc:spChg chg="add mod">
          <ac:chgData name="Saurabh Mahapatra" userId="3799c77b-4905-46de-b2c4-ea3f86bbcfb1" providerId="ADAL" clId="{DD613F8D-C990-4C4F-8CCD-1906BA4E9772}" dt="2022-07-19T21:37:49.723" v="8142" actId="207"/>
          <ac:spMkLst>
            <pc:docMk/>
            <pc:sldMk cId="1760984308" sldId="2147471178"/>
            <ac:spMk id="10" creationId="{450EEA2E-2D19-1F4C-B228-4DCB39800EB7}"/>
          </ac:spMkLst>
        </pc:spChg>
        <pc:spChg chg="add mod">
          <ac:chgData name="Saurabh Mahapatra" userId="3799c77b-4905-46de-b2c4-ea3f86bbcfb1" providerId="ADAL" clId="{DD613F8D-C990-4C4F-8CCD-1906BA4E9772}" dt="2022-07-19T21:37:46.758" v="8141" actId="1035"/>
          <ac:spMkLst>
            <pc:docMk/>
            <pc:sldMk cId="1760984308" sldId="2147471178"/>
            <ac:spMk id="11" creationId="{82920B8A-C4A7-C047-9AEB-E5D34C2102A1}"/>
          </ac:spMkLst>
        </pc:spChg>
        <pc:spChg chg="add mod">
          <ac:chgData name="Saurabh Mahapatra" userId="3799c77b-4905-46de-b2c4-ea3f86bbcfb1" providerId="ADAL" clId="{DD613F8D-C990-4C4F-8CCD-1906BA4E9772}" dt="2022-07-19T21:38:00.587" v="8148" actId="1035"/>
          <ac:spMkLst>
            <pc:docMk/>
            <pc:sldMk cId="1760984308" sldId="2147471178"/>
            <ac:spMk id="12" creationId="{62647E58-D0B3-3547-9194-95ED685D9163}"/>
          </ac:spMkLst>
        </pc:spChg>
        <pc:spChg chg="add mod">
          <ac:chgData name="Saurabh Mahapatra" userId="3799c77b-4905-46de-b2c4-ea3f86bbcfb1" providerId="ADAL" clId="{DD613F8D-C990-4C4F-8CCD-1906BA4E9772}" dt="2022-07-19T21:37:40.709" v="8135" actId="207"/>
          <ac:spMkLst>
            <pc:docMk/>
            <pc:sldMk cId="1760984308" sldId="2147471178"/>
            <ac:spMk id="13" creationId="{C0A4E913-A533-8647-9F61-651312CAA40F}"/>
          </ac:spMkLst>
        </pc:spChg>
        <pc:spChg chg="add mod">
          <ac:chgData name="Saurabh Mahapatra" userId="3799c77b-4905-46de-b2c4-ea3f86bbcfb1" providerId="ADAL" clId="{DD613F8D-C990-4C4F-8CCD-1906BA4E9772}" dt="2022-07-19T21:37:13.355" v="8130" actId="1036"/>
          <ac:spMkLst>
            <pc:docMk/>
            <pc:sldMk cId="1760984308" sldId="2147471178"/>
            <ac:spMk id="14" creationId="{85BEA17C-1C1F-F14F-924B-7207382B3AB7}"/>
          </ac:spMkLst>
        </pc:spChg>
        <pc:spChg chg="add mod">
          <ac:chgData name="Saurabh Mahapatra" userId="3799c77b-4905-46de-b2c4-ea3f86bbcfb1" providerId="ADAL" clId="{DD613F8D-C990-4C4F-8CCD-1906BA4E9772}" dt="2022-07-19T21:38:27.762" v="8163" actId="20577"/>
          <ac:spMkLst>
            <pc:docMk/>
            <pc:sldMk cId="1760984308" sldId="2147471178"/>
            <ac:spMk id="16" creationId="{7936D6FE-116E-F44E-A2B2-BD0F4E9EE03B}"/>
          </ac:spMkLst>
        </pc:spChg>
        <pc:spChg chg="add mod">
          <ac:chgData name="Saurabh Mahapatra" userId="3799c77b-4905-46de-b2c4-ea3f86bbcfb1" providerId="ADAL" clId="{DD613F8D-C990-4C4F-8CCD-1906BA4E9772}" dt="2022-07-19T21:39:42.011" v="8196" actId="1076"/>
          <ac:spMkLst>
            <pc:docMk/>
            <pc:sldMk cId="1760984308" sldId="2147471178"/>
            <ac:spMk id="17" creationId="{53F19A8E-6796-2D4E-B870-CE91FD76026F}"/>
          </ac:spMkLst>
        </pc:spChg>
        <pc:spChg chg="add del mod">
          <ac:chgData name="Saurabh Mahapatra" userId="3799c77b-4905-46de-b2c4-ea3f86bbcfb1" providerId="ADAL" clId="{DD613F8D-C990-4C4F-8CCD-1906BA4E9772}" dt="2022-07-19T21:40:21.160" v="8210" actId="478"/>
          <ac:spMkLst>
            <pc:docMk/>
            <pc:sldMk cId="1760984308" sldId="2147471178"/>
            <ac:spMk id="18" creationId="{694BE33C-4722-FC4F-AB2C-01A9D2A51B53}"/>
          </ac:spMkLst>
        </pc:spChg>
        <pc:picChg chg="add mod modCrop">
          <ac:chgData name="Saurabh Mahapatra" userId="3799c77b-4905-46de-b2c4-ea3f86bbcfb1" providerId="ADAL" clId="{DD613F8D-C990-4C4F-8CCD-1906BA4E9772}" dt="2022-07-19T21:40:25.959" v="8212" actId="1076"/>
          <ac:picMkLst>
            <pc:docMk/>
            <pc:sldMk cId="1760984308" sldId="2147471178"/>
            <ac:picMk id="5" creationId="{27D592FA-388A-9145-B255-075485D92E39}"/>
          </ac:picMkLst>
        </pc:picChg>
        <pc:picChg chg="add del mod">
          <ac:chgData name="Saurabh Mahapatra" userId="3799c77b-4905-46de-b2c4-ea3f86bbcfb1" providerId="ADAL" clId="{DD613F8D-C990-4C4F-8CCD-1906BA4E9772}" dt="2022-07-19T21:37:29.109" v="8132"/>
          <ac:picMkLst>
            <pc:docMk/>
            <pc:sldMk cId="1760984308" sldId="2147471178"/>
            <ac:picMk id="15" creationId="{3318E9A9-3E72-314C-BB29-D5971F4A1F44}"/>
          </ac:picMkLst>
        </pc:picChg>
      </pc:sldChg>
      <pc:sldChg chg="add del">
        <pc:chgData name="Saurabh Mahapatra" userId="3799c77b-4905-46de-b2c4-ea3f86bbcfb1" providerId="ADAL" clId="{DD613F8D-C990-4C4F-8CCD-1906BA4E9772}" dt="2022-07-19T18:05:54.316" v="3694"/>
        <pc:sldMkLst>
          <pc:docMk/>
          <pc:sldMk cId="2209291344" sldId="2147471178"/>
        </pc:sldMkLst>
      </pc:sldChg>
      <pc:sldChg chg="addSp delSp modSp new mod modAnim">
        <pc:chgData name="Saurabh Mahapatra" userId="3799c77b-4905-46de-b2c4-ea3f86bbcfb1" providerId="ADAL" clId="{DD613F8D-C990-4C4F-8CCD-1906BA4E9772}" dt="2022-07-19T20:21:47.682" v="7238" actId="1076"/>
        <pc:sldMkLst>
          <pc:docMk/>
          <pc:sldMk cId="1268352850" sldId="2147471179"/>
        </pc:sldMkLst>
        <pc:spChg chg="mod">
          <ac:chgData name="Saurabh Mahapatra" userId="3799c77b-4905-46de-b2c4-ea3f86bbcfb1" providerId="ADAL" clId="{DD613F8D-C990-4C4F-8CCD-1906BA4E9772}" dt="2022-07-19T20:17:43.330" v="7146" actId="113"/>
          <ac:spMkLst>
            <pc:docMk/>
            <pc:sldMk cId="1268352850" sldId="2147471179"/>
            <ac:spMk id="2" creationId="{3354DF72-A3EF-DD4B-9BCE-9661ED0537B9}"/>
          </ac:spMkLst>
        </pc:spChg>
        <pc:spChg chg="del">
          <ac:chgData name="Saurabh Mahapatra" userId="3799c77b-4905-46de-b2c4-ea3f86bbcfb1" providerId="ADAL" clId="{DD613F8D-C990-4C4F-8CCD-1906BA4E9772}" dt="2022-07-19T20:14:10.675" v="7053" actId="478"/>
          <ac:spMkLst>
            <pc:docMk/>
            <pc:sldMk cId="1268352850" sldId="2147471179"/>
            <ac:spMk id="3" creationId="{91838829-A6C5-4340-AC11-B6DC561CA8ED}"/>
          </ac:spMkLst>
        </pc:spChg>
        <pc:spChg chg="add mod">
          <ac:chgData name="Saurabh Mahapatra" userId="3799c77b-4905-46de-b2c4-ea3f86bbcfb1" providerId="ADAL" clId="{DD613F8D-C990-4C4F-8CCD-1906BA4E9772}" dt="2022-07-19T20:20:57.582" v="7223" actId="1076"/>
          <ac:spMkLst>
            <pc:docMk/>
            <pc:sldMk cId="1268352850" sldId="2147471179"/>
            <ac:spMk id="4" creationId="{FFF80FD3-08FA-7847-A89D-99A52F56075E}"/>
          </ac:spMkLst>
        </pc:spChg>
        <pc:spChg chg="add mod">
          <ac:chgData name="Saurabh Mahapatra" userId="3799c77b-4905-46de-b2c4-ea3f86bbcfb1" providerId="ADAL" clId="{DD613F8D-C990-4C4F-8CCD-1906BA4E9772}" dt="2022-07-19T20:16:33.428" v="7118" actId="1076"/>
          <ac:spMkLst>
            <pc:docMk/>
            <pc:sldMk cId="1268352850" sldId="2147471179"/>
            <ac:spMk id="9" creationId="{C5EC9283-8501-7F46-A0D6-3FCE4F1FCD1D}"/>
          </ac:spMkLst>
        </pc:spChg>
        <pc:spChg chg="add mod">
          <ac:chgData name="Saurabh Mahapatra" userId="3799c77b-4905-46de-b2c4-ea3f86bbcfb1" providerId="ADAL" clId="{DD613F8D-C990-4C4F-8CCD-1906BA4E9772}" dt="2022-07-19T20:19:44.233" v="7181" actId="1076"/>
          <ac:spMkLst>
            <pc:docMk/>
            <pc:sldMk cId="1268352850" sldId="2147471179"/>
            <ac:spMk id="15" creationId="{88D322DC-6EC1-784B-AB2E-F3492590CD94}"/>
          </ac:spMkLst>
        </pc:spChg>
        <pc:spChg chg="add mod">
          <ac:chgData name="Saurabh Mahapatra" userId="3799c77b-4905-46de-b2c4-ea3f86bbcfb1" providerId="ADAL" clId="{DD613F8D-C990-4C4F-8CCD-1906BA4E9772}" dt="2022-07-19T20:20:53.982" v="7222" actId="1076"/>
          <ac:spMkLst>
            <pc:docMk/>
            <pc:sldMk cId="1268352850" sldId="2147471179"/>
            <ac:spMk id="16" creationId="{3D6323E1-92B3-1A45-9DA6-81584F0BE648}"/>
          </ac:spMkLst>
        </pc:spChg>
        <pc:spChg chg="add mod">
          <ac:chgData name="Saurabh Mahapatra" userId="3799c77b-4905-46de-b2c4-ea3f86bbcfb1" providerId="ADAL" clId="{DD613F8D-C990-4C4F-8CCD-1906BA4E9772}" dt="2022-07-19T20:20:24.475" v="7200" actId="1037"/>
          <ac:spMkLst>
            <pc:docMk/>
            <pc:sldMk cId="1268352850" sldId="2147471179"/>
            <ac:spMk id="22" creationId="{65DA2C4D-E025-4548-B73F-9B2EC19E3175}"/>
          </ac:spMkLst>
        </pc:spChg>
        <pc:spChg chg="add mod">
          <ac:chgData name="Saurabh Mahapatra" userId="3799c77b-4905-46de-b2c4-ea3f86bbcfb1" providerId="ADAL" clId="{DD613F8D-C990-4C4F-8CCD-1906BA4E9772}" dt="2022-07-19T20:21:09.582" v="7225" actId="1076"/>
          <ac:spMkLst>
            <pc:docMk/>
            <pc:sldMk cId="1268352850" sldId="2147471179"/>
            <ac:spMk id="24" creationId="{BB69B1DD-1EEB-BF41-8A86-D0024DB53528}"/>
          </ac:spMkLst>
        </pc:spChg>
        <pc:grpChg chg="add mod">
          <ac:chgData name="Saurabh Mahapatra" userId="3799c77b-4905-46de-b2c4-ea3f86bbcfb1" providerId="ADAL" clId="{DD613F8D-C990-4C4F-8CCD-1906BA4E9772}" dt="2022-07-19T20:19:37.541" v="7179" actId="1076"/>
          <ac:grpSpMkLst>
            <pc:docMk/>
            <pc:sldMk cId="1268352850" sldId="2147471179"/>
            <ac:grpSpMk id="10" creationId="{4515B663-3514-7D4D-9082-0D6885DA0DAD}"/>
          </ac:grpSpMkLst>
        </pc:grpChg>
        <pc:grpChg chg="add mod">
          <ac:chgData name="Saurabh Mahapatra" userId="3799c77b-4905-46de-b2c4-ea3f86bbcfb1" providerId="ADAL" clId="{DD613F8D-C990-4C4F-8CCD-1906BA4E9772}" dt="2022-07-19T20:20:48.226" v="7221" actId="1036"/>
          <ac:grpSpMkLst>
            <pc:docMk/>
            <pc:sldMk cId="1268352850" sldId="2147471179"/>
            <ac:grpSpMk id="21" creationId="{78D40EC1-6609-7741-8783-DA3F12E1A360}"/>
          </ac:grpSpMkLst>
        </pc:grpChg>
        <pc:grpChg chg="add mod">
          <ac:chgData name="Saurabh Mahapatra" userId="3799c77b-4905-46de-b2c4-ea3f86bbcfb1" providerId="ADAL" clId="{DD613F8D-C990-4C4F-8CCD-1906BA4E9772}" dt="2022-07-19T20:20:45.509" v="7215" actId="1036"/>
          <ac:grpSpMkLst>
            <pc:docMk/>
            <pc:sldMk cId="1268352850" sldId="2147471179"/>
            <ac:grpSpMk id="23" creationId="{F48A2FFF-9E3D-C343-9870-886C5DED9495}"/>
          </ac:grpSpMkLst>
        </pc:grpChg>
        <pc:picChg chg="add mod modCrop">
          <ac:chgData name="Saurabh Mahapatra" userId="3799c77b-4905-46de-b2c4-ea3f86bbcfb1" providerId="ADAL" clId="{DD613F8D-C990-4C4F-8CCD-1906BA4E9772}" dt="2022-07-19T20:21:42.832" v="7236" actId="1076"/>
          <ac:picMkLst>
            <pc:docMk/>
            <pc:sldMk cId="1268352850" sldId="2147471179"/>
            <ac:picMk id="6" creationId="{2D373678-D95B-C94B-8E71-ECC0BF65A221}"/>
          </ac:picMkLst>
        </pc:picChg>
        <pc:picChg chg="add mod">
          <ac:chgData name="Saurabh Mahapatra" userId="3799c77b-4905-46de-b2c4-ea3f86bbcfb1" providerId="ADAL" clId="{DD613F8D-C990-4C4F-8CCD-1906BA4E9772}" dt="2022-07-19T20:16:30.183" v="7117" actId="14100"/>
          <ac:picMkLst>
            <pc:docMk/>
            <pc:sldMk cId="1268352850" sldId="2147471179"/>
            <ac:picMk id="8" creationId="{EEE04808-6999-E54C-B187-9771BC9235C2}"/>
          </ac:picMkLst>
        </pc:picChg>
        <pc:picChg chg="add del mod">
          <ac:chgData name="Saurabh Mahapatra" userId="3799c77b-4905-46de-b2c4-ea3f86bbcfb1" providerId="ADAL" clId="{DD613F8D-C990-4C4F-8CCD-1906BA4E9772}" dt="2022-07-19T20:16:50.282" v="7125" actId="478"/>
          <ac:picMkLst>
            <pc:docMk/>
            <pc:sldMk cId="1268352850" sldId="2147471179"/>
            <ac:picMk id="12" creationId="{FA904968-5AE7-A04E-AADF-96A486F04DD5}"/>
          </ac:picMkLst>
        </pc:picChg>
        <pc:picChg chg="add mod modCrop">
          <ac:chgData name="Saurabh Mahapatra" userId="3799c77b-4905-46de-b2c4-ea3f86bbcfb1" providerId="ADAL" clId="{DD613F8D-C990-4C4F-8CCD-1906BA4E9772}" dt="2022-07-19T20:19:40.282" v="7180" actId="1076"/>
          <ac:picMkLst>
            <pc:docMk/>
            <pc:sldMk cId="1268352850" sldId="2147471179"/>
            <ac:picMk id="14" creationId="{BE386F00-7F37-2A41-8DE8-15FF93CE0BD7}"/>
          </ac:picMkLst>
        </pc:picChg>
        <pc:picChg chg="add mod modCrop">
          <ac:chgData name="Saurabh Mahapatra" userId="3799c77b-4905-46de-b2c4-ea3f86bbcfb1" providerId="ADAL" clId="{DD613F8D-C990-4C4F-8CCD-1906BA4E9772}" dt="2022-07-19T20:21:46.138" v="7237" actId="1076"/>
          <ac:picMkLst>
            <pc:docMk/>
            <pc:sldMk cId="1268352850" sldId="2147471179"/>
            <ac:picMk id="18" creationId="{61B71E99-5749-A646-8D54-02663FEEF5B4}"/>
          </ac:picMkLst>
        </pc:picChg>
        <pc:picChg chg="add mod">
          <ac:chgData name="Saurabh Mahapatra" userId="3799c77b-4905-46de-b2c4-ea3f86bbcfb1" providerId="ADAL" clId="{DD613F8D-C990-4C4F-8CCD-1906BA4E9772}" dt="2022-07-19T20:20:06.383" v="7185" actId="14100"/>
          <ac:picMkLst>
            <pc:docMk/>
            <pc:sldMk cId="1268352850" sldId="2147471179"/>
            <ac:picMk id="20" creationId="{9E04763F-2C08-004C-8D07-68E74F6CE485}"/>
          </ac:picMkLst>
        </pc:picChg>
        <pc:picChg chg="add mod modCrop">
          <ac:chgData name="Saurabh Mahapatra" userId="3799c77b-4905-46de-b2c4-ea3f86bbcfb1" providerId="ADAL" clId="{DD613F8D-C990-4C4F-8CCD-1906BA4E9772}" dt="2022-07-19T20:21:47.682" v="7238" actId="1076"/>
          <ac:picMkLst>
            <pc:docMk/>
            <pc:sldMk cId="1268352850" sldId="2147471179"/>
            <ac:picMk id="26" creationId="{53200AB7-FEA6-F745-A9B8-FA40C3260EA7}"/>
          </ac:picMkLst>
        </pc:picChg>
      </pc:sldChg>
      <pc:sldChg chg="addSp delSp modSp new mod">
        <pc:chgData name="Saurabh Mahapatra" userId="3799c77b-4905-46de-b2c4-ea3f86bbcfb1" providerId="ADAL" clId="{DD613F8D-C990-4C4F-8CCD-1906BA4E9772}" dt="2022-07-20T18:13:29.559" v="10812" actId="14100"/>
        <pc:sldMkLst>
          <pc:docMk/>
          <pc:sldMk cId="209486629" sldId="2147471180"/>
        </pc:sldMkLst>
        <pc:spChg chg="mod">
          <ac:chgData name="Saurabh Mahapatra" userId="3799c77b-4905-46de-b2c4-ea3f86bbcfb1" providerId="ADAL" clId="{DD613F8D-C990-4C4F-8CCD-1906BA4E9772}" dt="2022-07-20T18:13:29.559" v="10812" actId="14100"/>
          <ac:spMkLst>
            <pc:docMk/>
            <pc:sldMk cId="209486629" sldId="2147471180"/>
            <ac:spMk id="2" creationId="{5AB252B2-A178-E34C-BB29-9851B01D4ECD}"/>
          </ac:spMkLst>
        </pc:spChg>
        <pc:spChg chg="del">
          <ac:chgData name="Saurabh Mahapatra" userId="3799c77b-4905-46de-b2c4-ea3f86bbcfb1" providerId="ADAL" clId="{DD613F8D-C990-4C4F-8CCD-1906BA4E9772}" dt="2022-07-19T20:30:38.388" v="7482" actId="478"/>
          <ac:spMkLst>
            <pc:docMk/>
            <pc:sldMk cId="209486629" sldId="2147471180"/>
            <ac:spMk id="3" creationId="{B990DE31-A7E3-4943-A82B-573231F7C132}"/>
          </ac:spMkLst>
        </pc:spChg>
        <pc:spChg chg="add mod">
          <ac:chgData name="Saurabh Mahapatra" userId="3799c77b-4905-46de-b2c4-ea3f86bbcfb1" providerId="ADAL" clId="{DD613F8D-C990-4C4F-8CCD-1906BA4E9772}" dt="2022-07-19T21:47:44.812" v="8290" actId="1076"/>
          <ac:spMkLst>
            <pc:docMk/>
            <pc:sldMk cId="209486629" sldId="2147471180"/>
            <ac:spMk id="6" creationId="{44C11E06-F2B2-6443-9AC5-0AE7EABC7260}"/>
          </ac:spMkLst>
        </pc:spChg>
        <pc:spChg chg="add mod">
          <ac:chgData name="Saurabh Mahapatra" userId="3799c77b-4905-46de-b2c4-ea3f86bbcfb1" providerId="ADAL" clId="{DD613F8D-C990-4C4F-8CCD-1906BA4E9772}" dt="2022-07-20T00:24:06.886" v="10396" actId="207"/>
          <ac:spMkLst>
            <pc:docMk/>
            <pc:sldMk cId="209486629" sldId="2147471180"/>
            <ac:spMk id="9" creationId="{417472A8-0CA2-FB41-A0B6-B6C2BEE5A68B}"/>
          </ac:spMkLst>
        </pc:spChg>
        <pc:spChg chg="add mod">
          <ac:chgData name="Saurabh Mahapatra" userId="3799c77b-4905-46de-b2c4-ea3f86bbcfb1" providerId="ADAL" clId="{DD613F8D-C990-4C4F-8CCD-1906BA4E9772}" dt="2022-07-20T00:24:01.036" v="10395" actId="13926"/>
          <ac:spMkLst>
            <pc:docMk/>
            <pc:sldMk cId="209486629" sldId="2147471180"/>
            <ac:spMk id="10" creationId="{1C5C9196-2F99-2649-8A6F-CCF634B27A30}"/>
          </ac:spMkLst>
        </pc:spChg>
        <pc:spChg chg="add mod">
          <ac:chgData name="Saurabh Mahapatra" userId="3799c77b-4905-46de-b2c4-ea3f86bbcfb1" providerId="ADAL" clId="{DD613F8D-C990-4C4F-8CCD-1906BA4E9772}" dt="2022-07-19T22:40:41.839" v="9259" actId="1035"/>
          <ac:spMkLst>
            <pc:docMk/>
            <pc:sldMk cId="209486629" sldId="2147471180"/>
            <ac:spMk id="11" creationId="{9B2A4798-883C-9C44-8C5B-10145DCFF586}"/>
          </ac:spMkLst>
        </pc:spChg>
        <pc:spChg chg="add del mod">
          <ac:chgData name="Saurabh Mahapatra" userId="3799c77b-4905-46de-b2c4-ea3f86bbcfb1" providerId="ADAL" clId="{DD613F8D-C990-4C4F-8CCD-1906BA4E9772}" dt="2022-07-19T21:44:39.567" v="8237" actId="478"/>
          <ac:spMkLst>
            <pc:docMk/>
            <pc:sldMk cId="209486629" sldId="2147471180"/>
            <ac:spMk id="12" creationId="{0CEE23CA-D806-4A4A-875B-EBDC807DF67A}"/>
          </ac:spMkLst>
        </pc:spChg>
        <pc:spChg chg="add del mod">
          <ac:chgData name="Saurabh Mahapatra" userId="3799c77b-4905-46de-b2c4-ea3f86bbcfb1" providerId="ADAL" clId="{DD613F8D-C990-4C4F-8CCD-1906BA4E9772}" dt="2022-07-19T21:46:57.162" v="8269" actId="478"/>
          <ac:spMkLst>
            <pc:docMk/>
            <pc:sldMk cId="209486629" sldId="2147471180"/>
            <ac:spMk id="13" creationId="{6A1B77F4-D524-AD47-95EE-C3910C7CE6EA}"/>
          </ac:spMkLst>
        </pc:spChg>
        <pc:spChg chg="add del mod">
          <ac:chgData name="Saurabh Mahapatra" userId="3799c77b-4905-46de-b2c4-ea3f86bbcfb1" providerId="ADAL" clId="{DD613F8D-C990-4C4F-8CCD-1906BA4E9772}" dt="2022-07-19T21:50:56.063" v="8388" actId="478"/>
          <ac:spMkLst>
            <pc:docMk/>
            <pc:sldMk cId="209486629" sldId="2147471180"/>
            <ac:spMk id="14" creationId="{7B863255-7F41-9744-877D-7C1970B54103}"/>
          </ac:spMkLst>
        </pc:spChg>
        <pc:spChg chg="add mod">
          <ac:chgData name="Saurabh Mahapatra" userId="3799c77b-4905-46de-b2c4-ea3f86bbcfb1" providerId="ADAL" clId="{DD613F8D-C990-4C4F-8CCD-1906BA4E9772}" dt="2022-07-20T00:21:51.331" v="10304" actId="20577"/>
          <ac:spMkLst>
            <pc:docMk/>
            <pc:sldMk cId="209486629" sldId="2147471180"/>
            <ac:spMk id="15" creationId="{B6238645-56A4-BA4B-86B4-472D29DBE4A3}"/>
          </ac:spMkLst>
        </pc:spChg>
        <pc:spChg chg="add mod">
          <ac:chgData name="Saurabh Mahapatra" userId="3799c77b-4905-46de-b2c4-ea3f86bbcfb1" providerId="ADAL" clId="{DD613F8D-C990-4C4F-8CCD-1906BA4E9772}" dt="2022-07-20T00:21:42.618" v="10284" actId="20577"/>
          <ac:spMkLst>
            <pc:docMk/>
            <pc:sldMk cId="209486629" sldId="2147471180"/>
            <ac:spMk id="16" creationId="{84723BBE-9F2C-5543-9009-662C1B9900E4}"/>
          </ac:spMkLst>
        </pc:spChg>
        <pc:spChg chg="add mod">
          <ac:chgData name="Saurabh Mahapatra" userId="3799c77b-4905-46de-b2c4-ea3f86bbcfb1" providerId="ADAL" clId="{DD613F8D-C990-4C4F-8CCD-1906BA4E9772}" dt="2022-07-19T22:40:55.864" v="9267" actId="1076"/>
          <ac:spMkLst>
            <pc:docMk/>
            <pc:sldMk cId="209486629" sldId="2147471180"/>
            <ac:spMk id="19" creationId="{AEA34F85-09B0-654B-AB1E-69DA475D4BB7}"/>
          </ac:spMkLst>
        </pc:spChg>
        <pc:spChg chg="add mod">
          <ac:chgData name="Saurabh Mahapatra" userId="3799c77b-4905-46de-b2c4-ea3f86bbcfb1" providerId="ADAL" clId="{DD613F8D-C990-4C4F-8CCD-1906BA4E9772}" dt="2022-07-20T00:24:09.836" v="10397" actId="207"/>
          <ac:spMkLst>
            <pc:docMk/>
            <pc:sldMk cId="209486629" sldId="2147471180"/>
            <ac:spMk id="20" creationId="{1D0B0D05-D829-B14C-B540-3E1CD2686445}"/>
          </ac:spMkLst>
        </pc:spChg>
        <pc:spChg chg="add mod">
          <ac:chgData name="Saurabh Mahapatra" userId="3799c77b-4905-46de-b2c4-ea3f86bbcfb1" providerId="ADAL" clId="{DD613F8D-C990-4C4F-8CCD-1906BA4E9772}" dt="2022-07-20T00:24:01.036" v="10395" actId="13926"/>
          <ac:spMkLst>
            <pc:docMk/>
            <pc:sldMk cId="209486629" sldId="2147471180"/>
            <ac:spMk id="21" creationId="{1B649F11-A238-7A4E-ADDD-7C89844F979C}"/>
          </ac:spMkLst>
        </pc:spChg>
        <pc:spChg chg="add mod">
          <ac:chgData name="Saurabh Mahapatra" userId="3799c77b-4905-46de-b2c4-ea3f86bbcfb1" providerId="ADAL" clId="{DD613F8D-C990-4C4F-8CCD-1906BA4E9772}" dt="2022-07-19T21:50:53.326" v="8387" actId="1076"/>
          <ac:spMkLst>
            <pc:docMk/>
            <pc:sldMk cId="209486629" sldId="2147471180"/>
            <ac:spMk id="22" creationId="{185623A8-59DC-264F-9F10-84270BE3072A}"/>
          </ac:spMkLst>
        </pc:spChg>
        <pc:spChg chg="add mod">
          <ac:chgData name="Saurabh Mahapatra" userId="3799c77b-4905-46de-b2c4-ea3f86bbcfb1" providerId="ADAL" clId="{DD613F8D-C990-4C4F-8CCD-1906BA4E9772}" dt="2022-07-20T18:12:47.656" v="10795" actId="20577"/>
          <ac:spMkLst>
            <pc:docMk/>
            <pc:sldMk cId="209486629" sldId="2147471180"/>
            <ac:spMk id="23" creationId="{0BF443E2-7BF5-5047-B962-87A511F24549}"/>
          </ac:spMkLst>
        </pc:spChg>
        <pc:spChg chg="add del">
          <ac:chgData name="Saurabh Mahapatra" userId="3799c77b-4905-46de-b2c4-ea3f86bbcfb1" providerId="ADAL" clId="{DD613F8D-C990-4C4F-8CCD-1906BA4E9772}" dt="2022-07-19T22:41:49.667" v="9275" actId="478"/>
          <ac:spMkLst>
            <pc:docMk/>
            <pc:sldMk cId="209486629" sldId="2147471180"/>
            <ac:spMk id="28" creationId="{D6BE4096-91B4-2F4C-B458-58E7ECE38004}"/>
          </ac:spMkLst>
        </pc:spChg>
        <pc:spChg chg="add mod">
          <ac:chgData name="Saurabh Mahapatra" userId="3799c77b-4905-46de-b2c4-ea3f86bbcfb1" providerId="ADAL" clId="{DD613F8D-C990-4C4F-8CCD-1906BA4E9772}" dt="2022-07-19T22:41:05.714" v="9271" actId="1076"/>
          <ac:spMkLst>
            <pc:docMk/>
            <pc:sldMk cId="209486629" sldId="2147471180"/>
            <ac:spMk id="30" creationId="{D6881258-FA16-0A4C-9CAC-57F373CCAF17}"/>
          </ac:spMkLst>
        </pc:spChg>
        <pc:spChg chg="add mod">
          <ac:chgData name="Saurabh Mahapatra" userId="3799c77b-4905-46de-b2c4-ea3f86bbcfb1" providerId="ADAL" clId="{DD613F8D-C990-4C4F-8CCD-1906BA4E9772}" dt="2022-07-20T00:24:13.986" v="10398" actId="207"/>
          <ac:spMkLst>
            <pc:docMk/>
            <pc:sldMk cId="209486629" sldId="2147471180"/>
            <ac:spMk id="31" creationId="{905EDB95-3510-7A44-934E-0BDAD621B80E}"/>
          </ac:spMkLst>
        </pc:spChg>
        <pc:spChg chg="add mod">
          <ac:chgData name="Saurabh Mahapatra" userId="3799c77b-4905-46de-b2c4-ea3f86bbcfb1" providerId="ADAL" clId="{DD613F8D-C990-4C4F-8CCD-1906BA4E9772}" dt="2022-07-20T00:24:01.036" v="10395" actId="13926"/>
          <ac:spMkLst>
            <pc:docMk/>
            <pc:sldMk cId="209486629" sldId="2147471180"/>
            <ac:spMk id="32" creationId="{2FD647C6-6729-094B-91EF-21FA81B21D7B}"/>
          </ac:spMkLst>
        </pc:spChg>
        <pc:spChg chg="add mod">
          <ac:chgData name="Saurabh Mahapatra" userId="3799c77b-4905-46de-b2c4-ea3f86bbcfb1" providerId="ADAL" clId="{DD613F8D-C990-4C4F-8CCD-1906BA4E9772}" dt="2022-07-19T22:41:48.012" v="9274"/>
          <ac:spMkLst>
            <pc:docMk/>
            <pc:sldMk cId="209486629" sldId="2147471180"/>
            <ac:spMk id="33" creationId="{4255D41E-04A4-E645-B30F-7413E2B0D3A6}"/>
          </ac:spMkLst>
        </pc:spChg>
        <pc:spChg chg="add mod">
          <ac:chgData name="Saurabh Mahapatra" userId="3799c77b-4905-46de-b2c4-ea3f86bbcfb1" providerId="ADAL" clId="{DD613F8D-C990-4C4F-8CCD-1906BA4E9772}" dt="2022-07-19T23:28:26.641" v="9312" actId="207"/>
          <ac:spMkLst>
            <pc:docMk/>
            <pc:sldMk cId="209486629" sldId="2147471180"/>
            <ac:spMk id="37" creationId="{EB6B262F-194F-E445-818E-72466C00B7AC}"/>
          </ac:spMkLst>
        </pc:spChg>
        <pc:picChg chg="add mod">
          <ac:chgData name="Saurabh Mahapatra" userId="3799c77b-4905-46de-b2c4-ea3f86bbcfb1" providerId="ADAL" clId="{DD613F8D-C990-4C4F-8CCD-1906BA4E9772}" dt="2022-07-19T21:47:41.332" v="8289" actId="1038"/>
          <ac:picMkLst>
            <pc:docMk/>
            <pc:sldMk cId="209486629" sldId="2147471180"/>
            <ac:picMk id="5" creationId="{35F73776-7496-E841-88D0-C1CB7B04EBF2}"/>
          </ac:picMkLst>
        </pc:picChg>
        <pc:picChg chg="add mod">
          <ac:chgData name="Saurabh Mahapatra" userId="3799c77b-4905-46de-b2c4-ea3f86bbcfb1" providerId="ADAL" clId="{DD613F8D-C990-4C4F-8CCD-1906BA4E9772}" dt="2022-07-19T21:47:53.013" v="8295" actId="1076"/>
          <ac:picMkLst>
            <pc:docMk/>
            <pc:sldMk cId="209486629" sldId="2147471180"/>
            <ac:picMk id="8" creationId="{AE07AB46-D454-F349-B0CC-B78014D0725A}"/>
          </ac:picMkLst>
        </pc:picChg>
        <pc:picChg chg="add mod modCrop">
          <ac:chgData name="Saurabh Mahapatra" userId="3799c77b-4905-46de-b2c4-ea3f86bbcfb1" providerId="ADAL" clId="{DD613F8D-C990-4C4F-8CCD-1906BA4E9772}" dt="2022-07-19T22:40:53.614" v="9266" actId="1076"/>
          <ac:picMkLst>
            <pc:docMk/>
            <pc:sldMk cId="209486629" sldId="2147471180"/>
            <ac:picMk id="18" creationId="{12E88A9A-05FA-AA4B-99A2-08740C6DB108}"/>
          </ac:picMkLst>
        </pc:picChg>
        <pc:picChg chg="add del mod">
          <ac:chgData name="Saurabh Mahapatra" userId="3799c77b-4905-46de-b2c4-ea3f86bbcfb1" providerId="ADAL" clId="{DD613F8D-C990-4C4F-8CCD-1906BA4E9772}" dt="2022-07-19T22:03:09.550" v="8408" actId="478"/>
          <ac:picMkLst>
            <pc:docMk/>
            <pc:sldMk cId="209486629" sldId="2147471180"/>
            <ac:picMk id="25" creationId="{7159D538-DF45-DD40-88C8-DFC45FC4E643}"/>
          </ac:picMkLst>
        </pc:picChg>
        <pc:picChg chg="add mod modCrop">
          <ac:chgData name="Saurabh Mahapatra" userId="3799c77b-4905-46de-b2c4-ea3f86bbcfb1" providerId="ADAL" clId="{DD613F8D-C990-4C4F-8CCD-1906BA4E9772}" dt="2022-07-19T22:40:49.894" v="9265" actId="1036"/>
          <ac:picMkLst>
            <pc:docMk/>
            <pc:sldMk cId="209486629" sldId="2147471180"/>
            <ac:picMk id="27" creationId="{52B5A2AE-A2E2-154A-8025-507217E1C1AD}"/>
          </ac:picMkLst>
        </pc:picChg>
        <pc:picChg chg="add del mod">
          <ac:chgData name="Saurabh Mahapatra" userId="3799c77b-4905-46de-b2c4-ea3f86bbcfb1" providerId="ADAL" clId="{DD613F8D-C990-4C4F-8CCD-1906BA4E9772}" dt="2022-07-19T22:39:49.125" v="9231" actId="478"/>
          <ac:picMkLst>
            <pc:docMk/>
            <pc:sldMk cId="209486629" sldId="2147471180"/>
            <ac:picMk id="29" creationId="{D9EF5943-8D4B-7041-BB63-CA4160617026}"/>
          </ac:picMkLst>
        </pc:picChg>
        <pc:picChg chg="add mod">
          <ac:chgData name="Saurabh Mahapatra" userId="3799c77b-4905-46de-b2c4-ea3f86bbcfb1" providerId="ADAL" clId="{DD613F8D-C990-4C4F-8CCD-1906BA4E9772}" dt="2022-07-19T22:42:18.666" v="9283" actId="692"/>
          <ac:picMkLst>
            <pc:docMk/>
            <pc:sldMk cId="209486629" sldId="2147471180"/>
            <ac:picMk id="35" creationId="{0C0B5165-6242-4A40-A654-1E6981D65741}"/>
          </ac:picMkLst>
        </pc:picChg>
        <pc:picChg chg="add mod">
          <ac:chgData name="Saurabh Mahapatra" userId="3799c77b-4905-46de-b2c4-ea3f86bbcfb1" providerId="ADAL" clId="{DD613F8D-C990-4C4F-8CCD-1906BA4E9772}" dt="2022-07-19T22:41:02.369" v="9270" actId="1076"/>
          <ac:picMkLst>
            <pc:docMk/>
            <pc:sldMk cId="209486629" sldId="2147471180"/>
            <ac:picMk id="4098" creationId="{543EBFD4-9CD8-994E-AF4F-FEE332B32E3F}"/>
          </ac:picMkLst>
        </pc:picChg>
      </pc:sldChg>
      <pc:sldChg chg="add">
        <pc:chgData name="Saurabh Mahapatra" userId="3799c77b-4905-46de-b2c4-ea3f86bbcfb1" providerId="ADAL" clId="{DD613F8D-C990-4C4F-8CCD-1906BA4E9772}" dt="2022-07-19T21:21:09.435" v="7844"/>
        <pc:sldMkLst>
          <pc:docMk/>
          <pc:sldMk cId="992486282" sldId="2147471181"/>
        </pc:sldMkLst>
      </pc:sldChg>
      <pc:sldChg chg="modSp add mod">
        <pc:chgData name="Saurabh Mahapatra" userId="3799c77b-4905-46de-b2c4-ea3f86bbcfb1" providerId="ADAL" clId="{DD613F8D-C990-4C4F-8CCD-1906BA4E9772}" dt="2022-07-20T00:21:03.082" v="10263" actId="404"/>
        <pc:sldMkLst>
          <pc:docMk/>
          <pc:sldMk cId="246298353" sldId="2147471182"/>
        </pc:sldMkLst>
        <pc:spChg chg="mod">
          <ac:chgData name="Saurabh Mahapatra" userId="3799c77b-4905-46de-b2c4-ea3f86bbcfb1" providerId="ADAL" clId="{DD613F8D-C990-4C4F-8CCD-1906BA4E9772}" dt="2022-07-20T00:21:03.082" v="10263" actId="404"/>
          <ac:spMkLst>
            <pc:docMk/>
            <pc:sldMk cId="246298353" sldId="2147471182"/>
            <ac:spMk id="2" creationId="{FE0E6EB4-1F7D-7646-8D04-2BD436F858E6}"/>
          </ac:spMkLst>
        </pc:spChg>
      </pc:sldChg>
      <pc:sldChg chg="modSp add mod">
        <pc:chgData name="Saurabh Mahapatra" userId="3799c77b-4905-46de-b2c4-ea3f86bbcfb1" providerId="ADAL" clId="{DD613F8D-C990-4C4F-8CCD-1906BA4E9772}" dt="2022-07-20T18:14:44.452" v="10917" actId="404"/>
        <pc:sldMkLst>
          <pc:docMk/>
          <pc:sldMk cId="3085623366" sldId="2147471183"/>
        </pc:sldMkLst>
        <pc:spChg chg="mod">
          <ac:chgData name="Saurabh Mahapatra" userId="3799c77b-4905-46de-b2c4-ea3f86bbcfb1" providerId="ADAL" clId="{DD613F8D-C990-4C4F-8CCD-1906BA4E9772}" dt="2022-07-20T18:14:44.452" v="10917" actId="404"/>
          <ac:spMkLst>
            <pc:docMk/>
            <pc:sldMk cId="3085623366" sldId="2147471183"/>
            <ac:spMk id="2" creationId="{FE0E6EB4-1F7D-7646-8D04-2BD436F858E6}"/>
          </ac:spMkLst>
        </pc:spChg>
      </pc:sldChg>
      <pc:sldChg chg="add del">
        <pc:chgData name="Saurabh Mahapatra" userId="3799c77b-4905-46de-b2c4-ea3f86bbcfb1" providerId="ADAL" clId="{DD613F8D-C990-4C4F-8CCD-1906BA4E9772}" dt="2022-07-19T22:13:03.234" v="8664" actId="2696"/>
        <pc:sldMkLst>
          <pc:docMk/>
          <pc:sldMk cId="3935233682" sldId="2147471183"/>
        </pc:sldMkLst>
      </pc:sldChg>
      <pc:sldChg chg="modSp new del mod">
        <pc:chgData name="Saurabh Mahapatra" userId="3799c77b-4905-46de-b2c4-ea3f86bbcfb1" providerId="ADAL" clId="{DD613F8D-C990-4C4F-8CCD-1906BA4E9772}" dt="2022-07-19T22:35:09.343" v="9189" actId="2696"/>
        <pc:sldMkLst>
          <pc:docMk/>
          <pc:sldMk cId="2163064000" sldId="2147471184"/>
        </pc:sldMkLst>
        <pc:spChg chg="mod">
          <ac:chgData name="Saurabh Mahapatra" userId="3799c77b-4905-46de-b2c4-ea3f86bbcfb1" providerId="ADAL" clId="{DD613F8D-C990-4C4F-8CCD-1906BA4E9772}" dt="2022-07-19T22:25:37.408" v="8874" actId="20577"/>
          <ac:spMkLst>
            <pc:docMk/>
            <pc:sldMk cId="2163064000" sldId="2147471184"/>
            <ac:spMk id="3" creationId="{47D7964F-BB5E-4246-82E2-0152E7EDF085}"/>
          </ac:spMkLst>
        </pc:spChg>
      </pc:sldChg>
      <pc:sldChg chg="addSp delSp modSp mod">
        <pc:chgData name="Saurabh Mahapatra" userId="3799c77b-4905-46de-b2c4-ea3f86bbcfb1" providerId="ADAL" clId="{DD613F8D-C990-4C4F-8CCD-1906BA4E9772}" dt="2022-07-20T00:44:09.131" v="10671" actId="1035"/>
        <pc:sldMkLst>
          <pc:docMk/>
          <pc:sldMk cId="2311877067" sldId="2147471185"/>
        </pc:sldMkLst>
        <pc:spChg chg="mod">
          <ac:chgData name="Saurabh Mahapatra" userId="3799c77b-4905-46de-b2c4-ea3f86bbcfb1" providerId="ADAL" clId="{DD613F8D-C990-4C4F-8CCD-1906BA4E9772}" dt="2022-07-20T00:41:11.920" v="10596" actId="20577"/>
          <ac:spMkLst>
            <pc:docMk/>
            <pc:sldMk cId="2311877067" sldId="2147471185"/>
            <ac:spMk id="2" creationId="{D1BA3A48-1D51-004E-0259-F13C3F07C1CD}"/>
          </ac:spMkLst>
        </pc:spChg>
        <pc:spChg chg="del">
          <ac:chgData name="Saurabh Mahapatra" userId="3799c77b-4905-46de-b2c4-ea3f86bbcfb1" providerId="ADAL" clId="{DD613F8D-C990-4C4F-8CCD-1906BA4E9772}" dt="2022-07-20T00:41:15.227" v="10597" actId="478"/>
          <ac:spMkLst>
            <pc:docMk/>
            <pc:sldMk cId="2311877067" sldId="2147471185"/>
            <ac:spMk id="3" creationId="{D57C3341-EF55-A929-F5BC-BD54E9E3392A}"/>
          </ac:spMkLst>
        </pc:spChg>
        <pc:spChg chg="add mod">
          <ac:chgData name="Saurabh Mahapatra" userId="3799c77b-4905-46de-b2c4-ea3f86bbcfb1" providerId="ADAL" clId="{DD613F8D-C990-4C4F-8CCD-1906BA4E9772}" dt="2022-07-20T00:43:42.792" v="10656" actId="1076"/>
          <ac:spMkLst>
            <pc:docMk/>
            <pc:sldMk cId="2311877067" sldId="2147471185"/>
            <ac:spMk id="12" creationId="{C069BB4E-A502-B644-8BE4-F2DBAC6A599E}"/>
          </ac:spMkLst>
        </pc:spChg>
        <pc:spChg chg="add mod">
          <ac:chgData name="Saurabh Mahapatra" userId="3799c77b-4905-46de-b2c4-ea3f86bbcfb1" providerId="ADAL" clId="{DD613F8D-C990-4C4F-8CCD-1906BA4E9772}" dt="2022-07-20T00:43:50.990" v="10660" actId="20577"/>
          <ac:spMkLst>
            <pc:docMk/>
            <pc:sldMk cId="2311877067" sldId="2147471185"/>
            <ac:spMk id="13" creationId="{6A359E00-D5BB-764A-ADEB-AEEB644D4451}"/>
          </ac:spMkLst>
        </pc:spChg>
        <pc:spChg chg="add mod">
          <ac:chgData name="Saurabh Mahapatra" userId="3799c77b-4905-46de-b2c4-ea3f86bbcfb1" providerId="ADAL" clId="{DD613F8D-C990-4C4F-8CCD-1906BA4E9772}" dt="2022-07-20T00:44:09.131" v="10671" actId="1035"/>
          <ac:spMkLst>
            <pc:docMk/>
            <pc:sldMk cId="2311877067" sldId="2147471185"/>
            <ac:spMk id="14" creationId="{2D9C319F-B21C-BA4F-AA3A-91C61ACAD19F}"/>
          </ac:spMkLst>
        </pc:spChg>
        <pc:spChg chg="add mod">
          <ac:chgData name="Saurabh Mahapatra" userId="3799c77b-4905-46de-b2c4-ea3f86bbcfb1" providerId="ADAL" clId="{DD613F8D-C990-4C4F-8CCD-1906BA4E9772}" dt="2022-07-20T00:44:04.196" v="10668" actId="20577"/>
          <ac:spMkLst>
            <pc:docMk/>
            <pc:sldMk cId="2311877067" sldId="2147471185"/>
            <ac:spMk id="15" creationId="{76DA8746-7E50-4A46-9BBB-D99856891E22}"/>
          </ac:spMkLst>
        </pc:spChg>
        <pc:picChg chg="add mod">
          <ac:chgData name="Saurabh Mahapatra" userId="3799c77b-4905-46de-b2c4-ea3f86bbcfb1" providerId="ADAL" clId="{DD613F8D-C990-4C4F-8CCD-1906BA4E9772}" dt="2022-07-20T00:41:59.317" v="10615" actId="1076"/>
          <ac:picMkLst>
            <pc:docMk/>
            <pc:sldMk cId="2311877067" sldId="2147471185"/>
            <ac:picMk id="5" creationId="{CD073555-F3AB-0948-8059-0D738CFFC330}"/>
          </ac:picMkLst>
        </pc:picChg>
        <pc:picChg chg="add mod">
          <ac:chgData name="Saurabh Mahapatra" userId="3799c77b-4905-46de-b2c4-ea3f86bbcfb1" providerId="ADAL" clId="{DD613F8D-C990-4C4F-8CCD-1906BA4E9772}" dt="2022-07-20T00:43:09.855" v="10645" actId="1076"/>
          <ac:picMkLst>
            <pc:docMk/>
            <pc:sldMk cId="2311877067" sldId="2147471185"/>
            <ac:picMk id="7" creationId="{91442555-7A39-2B48-B16D-786AB6B2D6F7}"/>
          </ac:picMkLst>
        </pc:picChg>
        <pc:picChg chg="add mod">
          <ac:chgData name="Saurabh Mahapatra" userId="3799c77b-4905-46de-b2c4-ea3f86bbcfb1" providerId="ADAL" clId="{DD613F8D-C990-4C4F-8CCD-1906BA4E9772}" dt="2022-07-20T00:43:12.334" v="10646" actId="1076"/>
          <ac:picMkLst>
            <pc:docMk/>
            <pc:sldMk cId="2311877067" sldId="2147471185"/>
            <ac:picMk id="9" creationId="{FBE6FD33-962E-9944-8C99-3193F0319EFA}"/>
          </ac:picMkLst>
        </pc:picChg>
        <pc:picChg chg="add mod modCrop">
          <ac:chgData name="Saurabh Mahapatra" userId="3799c77b-4905-46de-b2c4-ea3f86bbcfb1" providerId="ADAL" clId="{DD613F8D-C990-4C4F-8CCD-1906BA4E9772}" dt="2022-07-20T00:42:53.346" v="10639" actId="1076"/>
          <ac:picMkLst>
            <pc:docMk/>
            <pc:sldMk cId="2311877067" sldId="2147471185"/>
            <ac:picMk id="11" creationId="{539ED95D-9091-D74D-AA91-3F89E7D032F8}"/>
          </ac:picMkLst>
        </pc:picChg>
      </pc:sldChg>
      <pc:sldChg chg="modSp add mod">
        <pc:chgData name="Saurabh Mahapatra" userId="3799c77b-4905-46de-b2c4-ea3f86bbcfb1" providerId="ADAL" clId="{DD613F8D-C990-4C4F-8CCD-1906BA4E9772}" dt="2022-07-19T23:50:30.676" v="9619" actId="20577"/>
        <pc:sldMkLst>
          <pc:docMk/>
          <pc:sldMk cId="2038332123" sldId="2147471186"/>
        </pc:sldMkLst>
        <pc:spChg chg="mod">
          <ac:chgData name="Saurabh Mahapatra" userId="3799c77b-4905-46de-b2c4-ea3f86bbcfb1" providerId="ADAL" clId="{DD613F8D-C990-4C4F-8CCD-1906BA4E9772}" dt="2022-07-19T23:50:30.676" v="9619" actId="20577"/>
          <ac:spMkLst>
            <pc:docMk/>
            <pc:sldMk cId="2038332123" sldId="2147471186"/>
            <ac:spMk id="15" creationId="{D54CCD85-C752-4FDD-AC2D-9AE8BF6EBC7A}"/>
          </ac:spMkLst>
        </pc:spChg>
      </pc:sldChg>
      <pc:sldChg chg="modSp add mod">
        <pc:chgData name="Saurabh Mahapatra" userId="3799c77b-4905-46de-b2c4-ea3f86bbcfb1" providerId="ADAL" clId="{DD613F8D-C990-4C4F-8CCD-1906BA4E9772}" dt="2022-08-04T16:15:42.148" v="10939" actId="404"/>
        <pc:sldMkLst>
          <pc:docMk/>
          <pc:sldMk cId="78727552" sldId="2147471190"/>
        </pc:sldMkLst>
        <pc:spChg chg="mod">
          <ac:chgData name="Saurabh Mahapatra" userId="3799c77b-4905-46de-b2c4-ea3f86bbcfb1" providerId="ADAL" clId="{DD613F8D-C990-4C4F-8CCD-1906BA4E9772}" dt="2022-08-04T16:15:23.463" v="10934" actId="20577"/>
          <ac:spMkLst>
            <pc:docMk/>
            <pc:sldMk cId="78727552" sldId="2147471190"/>
            <ac:spMk id="2" creationId="{E8C47135-0EBC-C241-ADB2-BC31935E4560}"/>
          </ac:spMkLst>
        </pc:spChg>
        <pc:graphicFrameChg chg="mod modGraphic">
          <ac:chgData name="Saurabh Mahapatra" userId="3799c77b-4905-46de-b2c4-ea3f86bbcfb1" providerId="ADAL" clId="{DD613F8D-C990-4C4F-8CCD-1906BA4E9772}" dt="2022-08-04T16:15:42.148" v="10939" actId="404"/>
          <ac:graphicFrameMkLst>
            <pc:docMk/>
            <pc:sldMk cId="78727552" sldId="2147471190"/>
            <ac:graphicFrameMk id="4" creationId="{FBC7F2C5-2A10-714E-AFD7-91DF0AD3049C}"/>
          </ac:graphicFrameMkLst>
        </pc:graphicFrameChg>
      </pc:sldChg>
      <pc:sldMasterChg chg="delSldLayout">
        <pc:chgData name="Saurabh Mahapatra" userId="3799c77b-4905-46de-b2c4-ea3f86bbcfb1" providerId="ADAL" clId="{DD613F8D-C990-4C4F-8CCD-1906BA4E9772}" dt="2022-07-18T22:19:26.697" v="342" actId="2696"/>
        <pc:sldMasterMkLst>
          <pc:docMk/>
          <pc:sldMasterMk cId="3941949200" sldId="2147483693"/>
        </pc:sldMasterMkLst>
        <pc:sldLayoutChg chg="del">
          <pc:chgData name="Saurabh Mahapatra" userId="3799c77b-4905-46de-b2c4-ea3f86bbcfb1" providerId="ADAL" clId="{DD613F8D-C990-4C4F-8CCD-1906BA4E9772}" dt="2022-07-18T22:19:26.697" v="342" actId="2696"/>
          <pc:sldLayoutMkLst>
            <pc:docMk/>
            <pc:sldMasterMk cId="3941949200" sldId="2147483693"/>
            <pc:sldLayoutMk cId="2273804978" sldId="2147483726"/>
          </pc:sldLayoutMkLst>
        </pc:sldLayoutChg>
      </pc:sldMasterChg>
    </pc:docChg>
  </pc:docChgLst>
  <pc:docChgLst>
    <pc:chgData name="Eric Knee" userId="a2dcdd5b-e712-4546-b33e-e52a33402b49" providerId="ADAL" clId="{28F7337B-281B-4856-AD7A-79A56E326201}"/>
    <pc:docChg chg="custSel addSld delSld modSld delSection modSection">
      <pc:chgData name="Eric Knee" userId="a2dcdd5b-e712-4546-b33e-e52a33402b49" providerId="ADAL" clId="{28F7337B-281B-4856-AD7A-79A56E326201}" dt="2022-08-12T15:24:07.089" v="90" actId="20577"/>
      <pc:docMkLst>
        <pc:docMk/>
      </pc:docMkLst>
      <pc:sldChg chg="modSp mod">
        <pc:chgData name="Eric Knee" userId="a2dcdd5b-e712-4546-b33e-e52a33402b49" providerId="ADAL" clId="{28F7337B-281B-4856-AD7A-79A56E326201}" dt="2022-08-12T15:04:59.897" v="0" actId="20577"/>
        <pc:sldMkLst>
          <pc:docMk/>
          <pc:sldMk cId="389703183" sldId="257"/>
        </pc:sldMkLst>
        <pc:graphicFrameChg chg="modGraphic">
          <ac:chgData name="Eric Knee" userId="a2dcdd5b-e712-4546-b33e-e52a33402b49" providerId="ADAL" clId="{28F7337B-281B-4856-AD7A-79A56E326201}" dt="2022-08-12T15:04:59.897" v="0" actId="20577"/>
          <ac:graphicFrameMkLst>
            <pc:docMk/>
            <pc:sldMk cId="389703183" sldId="257"/>
            <ac:graphicFrameMk id="4" creationId="{99325CCC-FA91-4728-A13F-B0C6E905E62E}"/>
          </ac:graphicFrameMkLst>
        </pc:graphicFrameChg>
      </pc:sldChg>
      <pc:sldChg chg="del">
        <pc:chgData name="Eric Knee" userId="a2dcdd5b-e712-4546-b33e-e52a33402b49" providerId="ADAL" clId="{28F7337B-281B-4856-AD7A-79A56E326201}" dt="2022-08-12T15:11:15.614" v="72" actId="18676"/>
        <pc:sldMkLst>
          <pc:docMk/>
          <pc:sldMk cId="3490603893" sldId="258"/>
        </pc:sldMkLst>
      </pc:sldChg>
      <pc:sldChg chg="mod modShow">
        <pc:chgData name="Eric Knee" userId="a2dcdd5b-e712-4546-b33e-e52a33402b49" providerId="ADAL" clId="{28F7337B-281B-4856-AD7A-79A56E326201}" dt="2022-08-12T15:07:54.791" v="71" actId="729"/>
        <pc:sldMkLst>
          <pc:docMk/>
          <pc:sldMk cId="3731953063" sldId="262"/>
        </pc:sldMkLst>
      </pc:sldChg>
      <pc:sldChg chg="delSp modSp add mod modAnim">
        <pc:chgData name="Eric Knee" userId="a2dcdd5b-e712-4546-b33e-e52a33402b49" providerId="ADAL" clId="{28F7337B-281B-4856-AD7A-79A56E326201}" dt="2022-08-12T15:07:48.925" v="70"/>
        <pc:sldMkLst>
          <pc:docMk/>
          <pc:sldMk cId="1066196734" sldId="10235"/>
        </pc:sldMkLst>
        <pc:spChg chg="mod">
          <ac:chgData name="Eric Knee" userId="a2dcdd5b-e712-4546-b33e-e52a33402b49" providerId="ADAL" clId="{28F7337B-281B-4856-AD7A-79A56E326201}" dt="2022-08-12T15:06:57.355" v="65" actId="20577"/>
          <ac:spMkLst>
            <pc:docMk/>
            <pc:sldMk cId="1066196734" sldId="10235"/>
            <ac:spMk id="2" creationId="{00000000-0000-0000-0000-000000000000}"/>
          </ac:spMkLst>
        </pc:spChg>
        <pc:spChg chg="mod">
          <ac:chgData name="Eric Knee" userId="a2dcdd5b-e712-4546-b33e-e52a33402b49" providerId="ADAL" clId="{28F7337B-281B-4856-AD7A-79A56E326201}" dt="2022-08-12T15:07:35.531" v="68" actId="165"/>
          <ac:spMkLst>
            <pc:docMk/>
            <pc:sldMk cId="1066196734" sldId="10235"/>
            <ac:spMk id="3" creationId="{74E2DF36-E0B3-412F-A432-4B404728BA51}"/>
          </ac:spMkLst>
        </pc:spChg>
        <pc:spChg chg="mod">
          <ac:chgData name="Eric Knee" userId="a2dcdd5b-e712-4546-b33e-e52a33402b49" providerId="ADAL" clId="{28F7337B-281B-4856-AD7A-79A56E326201}" dt="2022-08-12T15:07:35.531" v="68" actId="165"/>
          <ac:spMkLst>
            <pc:docMk/>
            <pc:sldMk cId="1066196734" sldId="10235"/>
            <ac:spMk id="5" creationId="{4D2974AA-0C82-4CA9-8E1A-D486BCDFDBFF}"/>
          </ac:spMkLst>
        </pc:spChg>
        <pc:spChg chg="mod">
          <ac:chgData name="Eric Knee" userId="a2dcdd5b-e712-4546-b33e-e52a33402b49" providerId="ADAL" clId="{28F7337B-281B-4856-AD7A-79A56E326201}" dt="2022-08-12T15:07:35.531" v="68" actId="165"/>
          <ac:spMkLst>
            <pc:docMk/>
            <pc:sldMk cId="1066196734" sldId="10235"/>
            <ac:spMk id="7" creationId="{10426097-4BC5-4C3D-91BD-3B8FAA022AB2}"/>
          </ac:spMkLst>
        </pc:spChg>
        <pc:spChg chg="mod">
          <ac:chgData name="Eric Knee" userId="a2dcdd5b-e712-4546-b33e-e52a33402b49" providerId="ADAL" clId="{28F7337B-281B-4856-AD7A-79A56E326201}" dt="2022-08-12T15:07:35.531" v="68" actId="165"/>
          <ac:spMkLst>
            <pc:docMk/>
            <pc:sldMk cId="1066196734" sldId="10235"/>
            <ac:spMk id="15" creationId="{4D8A3FD7-8560-4F8F-88F8-F3CF22D2B87B}"/>
          </ac:spMkLst>
        </pc:spChg>
        <pc:spChg chg="mod">
          <ac:chgData name="Eric Knee" userId="a2dcdd5b-e712-4546-b33e-e52a33402b49" providerId="ADAL" clId="{28F7337B-281B-4856-AD7A-79A56E326201}" dt="2022-08-12T15:07:35.531" v="68" actId="165"/>
          <ac:spMkLst>
            <pc:docMk/>
            <pc:sldMk cId="1066196734" sldId="10235"/>
            <ac:spMk id="26" creationId="{D69B9B4B-FB76-4E6A-BA80-639FB4115BC3}"/>
          </ac:spMkLst>
        </pc:spChg>
        <pc:spChg chg="mod">
          <ac:chgData name="Eric Knee" userId="a2dcdd5b-e712-4546-b33e-e52a33402b49" providerId="ADAL" clId="{28F7337B-281B-4856-AD7A-79A56E326201}" dt="2022-08-12T15:07:35.531" v="68" actId="165"/>
          <ac:spMkLst>
            <pc:docMk/>
            <pc:sldMk cId="1066196734" sldId="10235"/>
            <ac:spMk id="27" creationId="{B9F25FEB-998A-4345-A0CE-7BCBBAB7D6E8}"/>
          </ac:spMkLst>
        </pc:spChg>
        <pc:spChg chg="mod">
          <ac:chgData name="Eric Knee" userId="a2dcdd5b-e712-4546-b33e-e52a33402b49" providerId="ADAL" clId="{28F7337B-281B-4856-AD7A-79A56E326201}" dt="2022-08-12T15:07:35.531" v="68" actId="165"/>
          <ac:spMkLst>
            <pc:docMk/>
            <pc:sldMk cId="1066196734" sldId="10235"/>
            <ac:spMk id="28" creationId="{D4C90419-427B-4B2E-AA75-6B4966EE2966}"/>
          </ac:spMkLst>
        </pc:spChg>
        <pc:spChg chg="mod">
          <ac:chgData name="Eric Knee" userId="a2dcdd5b-e712-4546-b33e-e52a33402b49" providerId="ADAL" clId="{28F7337B-281B-4856-AD7A-79A56E326201}" dt="2022-08-12T15:07:35.531" v="68" actId="165"/>
          <ac:spMkLst>
            <pc:docMk/>
            <pc:sldMk cId="1066196734" sldId="10235"/>
            <ac:spMk id="29" creationId="{E26A1A0B-D44A-474B-B3D9-DFF4EC729ED3}"/>
          </ac:spMkLst>
        </pc:spChg>
        <pc:spChg chg="mod">
          <ac:chgData name="Eric Knee" userId="a2dcdd5b-e712-4546-b33e-e52a33402b49" providerId="ADAL" clId="{28F7337B-281B-4856-AD7A-79A56E326201}" dt="2022-08-12T15:07:35.531" v="68" actId="165"/>
          <ac:spMkLst>
            <pc:docMk/>
            <pc:sldMk cId="1066196734" sldId="10235"/>
            <ac:spMk id="31" creationId="{57E47316-FCAD-4EA9-B7A9-394BC0CD4D55}"/>
          </ac:spMkLst>
        </pc:spChg>
        <pc:spChg chg="mod">
          <ac:chgData name="Eric Knee" userId="a2dcdd5b-e712-4546-b33e-e52a33402b49" providerId="ADAL" clId="{28F7337B-281B-4856-AD7A-79A56E326201}" dt="2022-08-12T15:07:35.531" v="68" actId="165"/>
          <ac:spMkLst>
            <pc:docMk/>
            <pc:sldMk cId="1066196734" sldId="10235"/>
            <ac:spMk id="32" creationId="{1044FC0D-D5C0-4043-8BAF-6D74116FF2EE}"/>
          </ac:spMkLst>
        </pc:spChg>
        <pc:spChg chg="mod">
          <ac:chgData name="Eric Knee" userId="a2dcdd5b-e712-4546-b33e-e52a33402b49" providerId="ADAL" clId="{28F7337B-281B-4856-AD7A-79A56E326201}" dt="2022-08-12T15:07:35.531" v="68" actId="165"/>
          <ac:spMkLst>
            <pc:docMk/>
            <pc:sldMk cId="1066196734" sldId="10235"/>
            <ac:spMk id="33" creationId="{45C32F2C-9693-485E-9116-992484B05AD2}"/>
          </ac:spMkLst>
        </pc:spChg>
        <pc:spChg chg="mod">
          <ac:chgData name="Eric Knee" userId="a2dcdd5b-e712-4546-b33e-e52a33402b49" providerId="ADAL" clId="{28F7337B-281B-4856-AD7A-79A56E326201}" dt="2022-08-12T15:07:35.531" v="68" actId="165"/>
          <ac:spMkLst>
            <pc:docMk/>
            <pc:sldMk cId="1066196734" sldId="10235"/>
            <ac:spMk id="34" creationId="{C334149C-F4D5-4E68-AD90-B41AB24765C0}"/>
          </ac:spMkLst>
        </pc:spChg>
        <pc:spChg chg="mod">
          <ac:chgData name="Eric Knee" userId="a2dcdd5b-e712-4546-b33e-e52a33402b49" providerId="ADAL" clId="{28F7337B-281B-4856-AD7A-79A56E326201}" dt="2022-08-12T15:07:35.531" v="68" actId="165"/>
          <ac:spMkLst>
            <pc:docMk/>
            <pc:sldMk cId="1066196734" sldId="10235"/>
            <ac:spMk id="40" creationId="{71B507F1-9CB8-4FF9-9DD2-2E203393CCE0}"/>
          </ac:spMkLst>
        </pc:spChg>
        <pc:spChg chg="mod">
          <ac:chgData name="Eric Knee" userId="a2dcdd5b-e712-4546-b33e-e52a33402b49" providerId="ADAL" clId="{28F7337B-281B-4856-AD7A-79A56E326201}" dt="2022-08-12T15:07:35.531" v="68" actId="165"/>
          <ac:spMkLst>
            <pc:docMk/>
            <pc:sldMk cId="1066196734" sldId="10235"/>
            <ac:spMk id="41" creationId="{9E9E33F9-C610-4BD2-B579-91CE4287D00C}"/>
          </ac:spMkLst>
        </pc:spChg>
        <pc:spChg chg="mod">
          <ac:chgData name="Eric Knee" userId="a2dcdd5b-e712-4546-b33e-e52a33402b49" providerId="ADAL" clId="{28F7337B-281B-4856-AD7A-79A56E326201}" dt="2022-08-12T15:07:35.531" v="68" actId="165"/>
          <ac:spMkLst>
            <pc:docMk/>
            <pc:sldMk cId="1066196734" sldId="10235"/>
            <ac:spMk id="42" creationId="{8497532E-FA42-4825-8A52-409FD049E172}"/>
          </ac:spMkLst>
        </pc:spChg>
        <pc:spChg chg="mod">
          <ac:chgData name="Eric Knee" userId="a2dcdd5b-e712-4546-b33e-e52a33402b49" providerId="ADAL" clId="{28F7337B-281B-4856-AD7A-79A56E326201}" dt="2022-08-12T15:07:35.531" v="68" actId="165"/>
          <ac:spMkLst>
            <pc:docMk/>
            <pc:sldMk cId="1066196734" sldId="10235"/>
            <ac:spMk id="43" creationId="{15789853-3CE1-4BA5-B1D0-992ADC0BD887}"/>
          </ac:spMkLst>
        </pc:spChg>
        <pc:grpChg chg="mod topLvl">
          <ac:chgData name="Eric Knee" userId="a2dcdd5b-e712-4546-b33e-e52a33402b49" providerId="ADAL" clId="{28F7337B-281B-4856-AD7A-79A56E326201}" dt="2022-08-12T15:07:35.531" v="68" actId="165"/>
          <ac:grpSpMkLst>
            <pc:docMk/>
            <pc:sldMk cId="1066196734" sldId="10235"/>
            <ac:grpSpMk id="4" creationId="{A8D5CEE8-2070-4812-A00F-0F6673C5B3A5}"/>
          </ac:grpSpMkLst>
        </pc:grpChg>
        <pc:grpChg chg="del">
          <ac:chgData name="Eric Knee" userId="a2dcdd5b-e712-4546-b33e-e52a33402b49" providerId="ADAL" clId="{28F7337B-281B-4856-AD7A-79A56E326201}" dt="2022-08-12T15:07:35.531" v="68" actId="165"/>
          <ac:grpSpMkLst>
            <pc:docMk/>
            <pc:sldMk cId="1066196734" sldId="10235"/>
            <ac:grpSpMk id="8" creationId="{958AC4DC-CFB5-493D-B39B-43029627C6CF}"/>
          </ac:grpSpMkLst>
        </pc:grpChg>
        <pc:grpChg chg="mod topLvl">
          <ac:chgData name="Eric Knee" userId="a2dcdd5b-e712-4546-b33e-e52a33402b49" providerId="ADAL" clId="{28F7337B-281B-4856-AD7A-79A56E326201}" dt="2022-08-12T15:07:35.531" v="68" actId="165"/>
          <ac:grpSpMkLst>
            <pc:docMk/>
            <pc:sldMk cId="1066196734" sldId="10235"/>
            <ac:grpSpMk id="25" creationId="{F1E70204-BF3E-41F8-8C0E-D0FC048E887B}"/>
          </ac:grpSpMkLst>
        </pc:grpChg>
        <pc:grpChg chg="mod topLvl">
          <ac:chgData name="Eric Knee" userId="a2dcdd5b-e712-4546-b33e-e52a33402b49" providerId="ADAL" clId="{28F7337B-281B-4856-AD7A-79A56E326201}" dt="2022-08-12T15:07:35.531" v="68" actId="165"/>
          <ac:grpSpMkLst>
            <pc:docMk/>
            <pc:sldMk cId="1066196734" sldId="10235"/>
            <ac:grpSpMk id="30" creationId="{085B2CC3-DE7B-47C1-A9B2-20FD26421012}"/>
          </ac:grpSpMkLst>
        </pc:grpChg>
        <pc:grpChg chg="mod topLvl">
          <ac:chgData name="Eric Knee" userId="a2dcdd5b-e712-4546-b33e-e52a33402b49" providerId="ADAL" clId="{28F7337B-281B-4856-AD7A-79A56E326201}" dt="2022-08-12T15:07:35.531" v="68" actId="165"/>
          <ac:grpSpMkLst>
            <pc:docMk/>
            <pc:sldMk cId="1066196734" sldId="10235"/>
            <ac:grpSpMk id="39" creationId="{7EA75F6C-A6C2-4BDD-8136-A7359E58D091}"/>
          </ac:grpSpMkLst>
        </pc:grpChg>
      </pc:sldChg>
      <pc:sldChg chg="del">
        <pc:chgData name="Eric Knee" userId="a2dcdd5b-e712-4546-b33e-e52a33402b49" providerId="ADAL" clId="{28F7337B-281B-4856-AD7A-79A56E326201}" dt="2022-08-12T15:06:26.371" v="43" actId="2696"/>
        <pc:sldMkLst>
          <pc:docMk/>
          <pc:sldMk cId="1560822426" sldId="10235"/>
        </pc:sldMkLst>
      </pc:sldChg>
      <pc:sldChg chg="del">
        <pc:chgData name="Eric Knee" userId="a2dcdd5b-e712-4546-b33e-e52a33402b49" providerId="ADAL" clId="{28F7337B-281B-4856-AD7A-79A56E326201}" dt="2022-08-12T15:11:15.614" v="72" actId="18676"/>
        <pc:sldMkLst>
          <pc:docMk/>
          <pc:sldMk cId="3390380179" sldId="2076137786"/>
        </pc:sldMkLst>
      </pc:sldChg>
      <pc:sldChg chg="del">
        <pc:chgData name="Eric Knee" userId="a2dcdd5b-e712-4546-b33e-e52a33402b49" providerId="ADAL" clId="{28F7337B-281B-4856-AD7A-79A56E326201}" dt="2022-08-12T15:11:15.614" v="72" actId="18676"/>
        <pc:sldMkLst>
          <pc:docMk/>
          <pc:sldMk cId="607595395" sldId="2147375352"/>
        </pc:sldMkLst>
      </pc:sldChg>
      <pc:sldChg chg="modSp mod">
        <pc:chgData name="Eric Knee" userId="a2dcdd5b-e712-4546-b33e-e52a33402b49" providerId="ADAL" clId="{28F7337B-281B-4856-AD7A-79A56E326201}" dt="2022-08-12T15:24:07.089" v="90" actId="20577"/>
        <pc:sldMkLst>
          <pc:docMk/>
          <pc:sldMk cId="4210049479" sldId="2147471171"/>
        </pc:sldMkLst>
        <pc:spChg chg="mod">
          <ac:chgData name="Eric Knee" userId="a2dcdd5b-e712-4546-b33e-e52a33402b49" providerId="ADAL" clId="{28F7337B-281B-4856-AD7A-79A56E326201}" dt="2022-08-12T15:24:07.089" v="90" actId="20577"/>
          <ac:spMkLst>
            <pc:docMk/>
            <pc:sldMk cId="4210049479" sldId="2147471171"/>
            <ac:spMk id="2" creationId="{FE0E6EB4-1F7D-7646-8D04-2BD436F858E6}"/>
          </ac:spMkLst>
        </pc:spChg>
      </pc:sldChg>
      <pc:sldChg chg="del">
        <pc:chgData name="Eric Knee" userId="a2dcdd5b-e712-4546-b33e-e52a33402b49" providerId="ADAL" clId="{28F7337B-281B-4856-AD7A-79A56E326201}" dt="2022-08-12T15:11:15.614" v="72" actId="18676"/>
        <pc:sldMkLst>
          <pc:docMk/>
          <pc:sldMk cId="2146891063" sldId="2147471174"/>
        </pc:sldMkLst>
      </pc:sldChg>
      <pc:sldChg chg="del">
        <pc:chgData name="Eric Knee" userId="a2dcdd5b-e712-4546-b33e-e52a33402b49" providerId="ADAL" clId="{28F7337B-281B-4856-AD7A-79A56E326201}" dt="2022-08-12T15:11:15.614" v="72" actId="18676"/>
        <pc:sldMkLst>
          <pc:docMk/>
          <pc:sldMk cId="1649386861" sldId="2147471176"/>
        </pc:sldMkLst>
      </pc:sldChg>
      <pc:sldChg chg="del">
        <pc:chgData name="Eric Knee" userId="a2dcdd5b-e712-4546-b33e-e52a33402b49" providerId="ADAL" clId="{28F7337B-281B-4856-AD7A-79A56E326201}" dt="2022-08-12T15:11:15.614" v="72" actId="18676"/>
        <pc:sldMkLst>
          <pc:docMk/>
          <pc:sldMk cId="1271536470" sldId="2147471177"/>
        </pc:sldMkLst>
      </pc:sldChg>
      <pc:sldChg chg="addSp delSp modSp new del mod modClrScheme chgLayout">
        <pc:chgData name="Eric Knee" userId="a2dcdd5b-e712-4546-b33e-e52a33402b49" providerId="ADAL" clId="{28F7337B-281B-4856-AD7A-79A56E326201}" dt="2022-08-12T15:06:59.724" v="66" actId="47"/>
        <pc:sldMkLst>
          <pc:docMk/>
          <pc:sldMk cId="1244008000" sldId="2147471191"/>
        </pc:sldMkLst>
        <pc:spChg chg="del mod ord">
          <ac:chgData name="Eric Knee" userId="a2dcdd5b-e712-4546-b33e-e52a33402b49" providerId="ADAL" clId="{28F7337B-281B-4856-AD7A-79A56E326201}" dt="2022-08-12T15:05:40.741" v="2" actId="700"/>
          <ac:spMkLst>
            <pc:docMk/>
            <pc:sldMk cId="1244008000" sldId="2147471191"/>
            <ac:spMk id="2" creationId="{A773C732-E3FB-449F-1985-CB859E2CD958}"/>
          </ac:spMkLst>
        </pc:spChg>
        <pc:spChg chg="del mod ord">
          <ac:chgData name="Eric Knee" userId="a2dcdd5b-e712-4546-b33e-e52a33402b49" providerId="ADAL" clId="{28F7337B-281B-4856-AD7A-79A56E326201}" dt="2022-08-12T15:05:40.741" v="2" actId="700"/>
          <ac:spMkLst>
            <pc:docMk/>
            <pc:sldMk cId="1244008000" sldId="2147471191"/>
            <ac:spMk id="3" creationId="{F3ED6BB9-7365-30BF-83E4-23289E30CD9B}"/>
          </ac:spMkLst>
        </pc:spChg>
        <pc:spChg chg="add mod ord">
          <ac:chgData name="Eric Knee" userId="a2dcdd5b-e712-4546-b33e-e52a33402b49" providerId="ADAL" clId="{28F7337B-281B-4856-AD7A-79A56E326201}" dt="2022-08-12T15:05:54.614" v="42" actId="20577"/>
          <ac:spMkLst>
            <pc:docMk/>
            <pc:sldMk cId="1244008000" sldId="2147471191"/>
            <ac:spMk id="4" creationId="{AA9D914B-0636-9EA0-1267-CAFC2D6CDF03}"/>
          </ac:spMkLst>
        </pc:spChg>
        <pc:spChg chg="add mod ord">
          <ac:chgData name="Eric Knee" userId="a2dcdd5b-e712-4546-b33e-e52a33402b49" providerId="ADAL" clId="{28F7337B-281B-4856-AD7A-79A56E326201}" dt="2022-08-12T15:05:40.741" v="2" actId="700"/>
          <ac:spMkLst>
            <pc:docMk/>
            <pc:sldMk cId="1244008000" sldId="2147471191"/>
            <ac:spMk id="5" creationId="{65813E9A-1308-CB43-6F9C-D3C880AF4201}"/>
          </ac:spMkLst>
        </pc:spChg>
      </pc:sldChg>
      <pc:sldChg chg="new">
        <pc:chgData name="Eric Knee" userId="a2dcdd5b-e712-4546-b33e-e52a33402b49" providerId="ADAL" clId="{28F7337B-281B-4856-AD7A-79A56E326201}" dt="2022-08-12T15:07:16.794" v="67" actId="680"/>
        <pc:sldMkLst>
          <pc:docMk/>
          <pc:sldMk cId="2889035958" sldId="2147471191"/>
        </pc:sldMkLst>
      </pc:sldChg>
    </pc:docChg>
  </pc:docChgLst>
  <pc:docChgLst>
    <pc:chgData clId="Web-{AA3567F1-4FF1-4206-B03B-5E223C0CD413}"/>
    <pc:docChg chg="">
      <pc:chgData name="" userId="" providerId="" clId="Web-{AA3567F1-4FF1-4206-B03B-5E223C0CD413}" dt="2022-07-19T17:18:43.315" v="0"/>
      <pc:docMkLst>
        <pc:docMk/>
      </pc:docMkLst>
      <pc:sldChg chg="modCm">
        <pc:chgData name="" userId="" providerId="" clId="Web-{AA3567F1-4FF1-4206-B03B-5E223C0CD413}" dt="2022-07-19T17:18:43.315" v="0"/>
        <pc:sldMkLst>
          <pc:docMk/>
          <pc:sldMk cId="3731953063" sldId="262"/>
        </pc:sldMkLst>
      </pc:sldChg>
    </pc:docChg>
  </pc:docChgLst>
  <pc:docChgLst>
    <pc:chgData name="Eric Knee" userId="a2dcdd5b-e712-4546-b33e-e52a33402b49" providerId="ADAL" clId="{30637EA5-7E9C-4189-BE8B-3B1A3D9CD4B2}"/>
    <pc:docChg chg="undo custSel addSld delSld modSld sldOrd addSection modSection">
      <pc:chgData name="Eric Knee" userId="a2dcdd5b-e712-4546-b33e-e52a33402b49" providerId="ADAL" clId="{30637EA5-7E9C-4189-BE8B-3B1A3D9CD4B2}" dt="2021-12-03T20:05:51.890" v="7348" actId="20577"/>
      <pc:docMkLst>
        <pc:docMk/>
      </pc:docMkLst>
      <pc:sldChg chg="modSp mod modClrScheme chgLayout">
        <pc:chgData name="Eric Knee" userId="a2dcdd5b-e712-4546-b33e-e52a33402b49" providerId="ADAL" clId="{30637EA5-7E9C-4189-BE8B-3B1A3D9CD4B2}" dt="2021-11-03T13:41:26.066" v="1081" actId="26606"/>
        <pc:sldMkLst>
          <pc:docMk/>
          <pc:sldMk cId="480108441" sldId="256"/>
        </pc:sldMkLst>
        <pc:spChg chg="mod">
          <ac:chgData name="Eric Knee" userId="a2dcdd5b-e712-4546-b33e-e52a33402b49" providerId="ADAL" clId="{30637EA5-7E9C-4189-BE8B-3B1A3D9CD4B2}" dt="2021-11-03T13:41:26.066" v="1081" actId="26606"/>
          <ac:spMkLst>
            <pc:docMk/>
            <pc:sldMk cId="480108441" sldId="256"/>
            <ac:spMk id="2" creationId="{E8E6E8CE-F45C-46CB-8ECA-CF3BF08BFE8C}"/>
          </ac:spMkLst>
        </pc:spChg>
        <pc:spChg chg="mod">
          <ac:chgData name="Eric Knee" userId="a2dcdd5b-e712-4546-b33e-e52a33402b49" providerId="ADAL" clId="{30637EA5-7E9C-4189-BE8B-3B1A3D9CD4B2}" dt="2021-11-03T13:41:26.066" v="1081" actId="26606"/>
          <ac:spMkLst>
            <pc:docMk/>
            <pc:sldMk cId="480108441" sldId="256"/>
            <ac:spMk id="3" creationId="{DCA31D44-6AFF-4D19-8AB5-37706A05FCED}"/>
          </ac:spMkLst>
        </pc:spChg>
      </pc:sldChg>
      <pc:sldChg chg="addSp delSp modSp mod modClrScheme chgLayout">
        <pc:chgData name="Eric Knee" userId="a2dcdd5b-e712-4546-b33e-e52a33402b49" providerId="ADAL" clId="{30637EA5-7E9C-4189-BE8B-3B1A3D9CD4B2}" dt="2021-11-03T21:50:47.737" v="7052" actId="20577"/>
        <pc:sldMkLst>
          <pc:docMk/>
          <pc:sldMk cId="389703183" sldId="257"/>
        </pc:sldMkLst>
        <pc:spChg chg="add del mod">
          <ac:chgData name="Eric Knee" userId="a2dcdd5b-e712-4546-b33e-e52a33402b49" providerId="ADAL" clId="{30637EA5-7E9C-4189-BE8B-3B1A3D9CD4B2}" dt="2021-11-03T17:49:49.195" v="6402" actId="478"/>
          <ac:spMkLst>
            <pc:docMk/>
            <pc:sldMk cId="389703183" sldId="257"/>
            <ac:spMk id="2" creationId="{440A8436-5D19-4837-BAE3-AE6A1EAFD62F}"/>
          </ac:spMkLst>
        </pc:spChg>
        <pc:spChg chg="mod">
          <ac:chgData name="Eric Knee" userId="a2dcdd5b-e712-4546-b33e-e52a33402b49" providerId="ADAL" clId="{30637EA5-7E9C-4189-BE8B-3B1A3D9CD4B2}" dt="2021-11-03T13:51:00.016" v="1317" actId="20577"/>
          <ac:spMkLst>
            <pc:docMk/>
            <pc:sldMk cId="389703183" sldId="257"/>
            <ac:spMk id="3" creationId="{E2D83091-3A89-43DD-B11D-19E268A87A61}"/>
          </ac:spMkLst>
        </pc:spChg>
        <pc:spChg chg="add mod">
          <ac:chgData name="Eric Knee" userId="a2dcdd5b-e712-4546-b33e-e52a33402b49" providerId="ADAL" clId="{30637EA5-7E9C-4189-BE8B-3B1A3D9CD4B2}" dt="2021-11-03T17:51:01.657" v="6435" actId="1035"/>
          <ac:spMkLst>
            <pc:docMk/>
            <pc:sldMk cId="389703183" sldId="257"/>
            <ac:spMk id="5" creationId="{D36910B8-A996-4DE0-8968-F3478D51BF28}"/>
          </ac:spMkLst>
        </pc:spChg>
        <pc:graphicFrameChg chg="add mod modGraphic">
          <ac:chgData name="Eric Knee" userId="a2dcdd5b-e712-4546-b33e-e52a33402b49" providerId="ADAL" clId="{30637EA5-7E9C-4189-BE8B-3B1A3D9CD4B2}" dt="2021-11-03T21:50:47.737" v="7052" actId="20577"/>
          <ac:graphicFrameMkLst>
            <pc:docMk/>
            <pc:sldMk cId="389703183" sldId="257"/>
            <ac:graphicFrameMk id="4" creationId="{99325CCC-FA91-4728-A13F-B0C6E905E62E}"/>
          </ac:graphicFrameMkLst>
        </pc:graphicFrameChg>
      </pc:sldChg>
      <pc:sldChg chg="addSp delSp modSp new mod modMedia modClrScheme delAnim chgLayout">
        <pc:chgData name="Eric Knee" userId="a2dcdd5b-e712-4546-b33e-e52a33402b49" providerId="ADAL" clId="{30637EA5-7E9C-4189-BE8B-3B1A3D9CD4B2}" dt="2021-11-03T21:49:44.359" v="6915" actId="20577"/>
        <pc:sldMkLst>
          <pc:docMk/>
          <pc:sldMk cId="4274420101" sldId="258"/>
        </pc:sldMkLst>
        <pc:spChg chg="del mod ord">
          <ac:chgData name="Eric Knee" userId="a2dcdd5b-e712-4546-b33e-e52a33402b49" providerId="ADAL" clId="{30637EA5-7E9C-4189-BE8B-3B1A3D9CD4B2}" dt="2021-11-02T13:59:02.713" v="757" actId="700"/>
          <ac:spMkLst>
            <pc:docMk/>
            <pc:sldMk cId="4274420101" sldId="258"/>
            <ac:spMk id="2" creationId="{92A1B728-DD5C-4A4E-84C1-4209E0B7E62B}"/>
          </ac:spMkLst>
        </pc:spChg>
        <pc:spChg chg="del">
          <ac:chgData name="Eric Knee" userId="a2dcdd5b-e712-4546-b33e-e52a33402b49" providerId="ADAL" clId="{30637EA5-7E9C-4189-BE8B-3B1A3D9CD4B2}" dt="2021-11-02T13:59:02.713" v="757" actId="700"/>
          <ac:spMkLst>
            <pc:docMk/>
            <pc:sldMk cId="4274420101" sldId="258"/>
            <ac:spMk id="3" creationId="{32D46495-AC3D-4C01-83D8-C2CCC37DE53E}"/>
          </ac:spMkLst>
        </pc:spChg>
        <pc:spChg chg="add del mod ord">
          <ac:chgData name="Eric Knee" userId="a2dcdd5b-e712-4546-b33e-e52a33402b49" providerId="ADAL" clId="{30637EA5-7E9C-4189-BE8B-3B1A3D9CD4B2}" dt="2021-11-03T18:50:15.134" v="6559" actId="478"/>
          <ac:spMkLst>
            <pc:docMk/>
            <pc:sldMk cId="4274420101" sldId="258"/>
            <ac:spMk id="4" creationId="{037B897C-597E-4D4F-8776-231E8953CB8E}"/>
          </ac:spMkLst>
        </pc:spChg>
        <pc:spChg chg="add del mod ord">
          <ac:chgData name="Eric Knee" userId="a2dcdd5b-e712-4546-b33e-e52a33402b49" providerId="ADAL" clId="{30637EA5-7E9C-4189-BE8B-3B1A3D9CD4B2}" dt="2021-11-03T18:49:55.332" v="6539" actId="700"/>
          <ac:spMkLst>
            <pc:docMk/>
            <pc:sldMk cId="4274420101" sldId="258"/>
            <ac:spMk id="7" creationId="{BA142BDB-B902-4229-9124-E5E5B67108A2}"/>
          </ac:spMkLst>
        </pc:spChg>
        <pc:spChg chg="add del">
          <ac:chgData name="Eric Knee" userId="a2dcdd5b-e712-4546-b33e-e52a33402b49" providerId="ADAL" clId="{30637EA5-7E9C-4189-BE8B-3B1A3D9CD4B2}" dt="2021-11-03T18:48:58.625" v="6533" actId="22"/>
          <ac:spMkLst>
            <pc:docMk/>
            <pc:sldMk cId="4274420101" sldId="258"/>
            <ac:spMk id="9" creationId="{3E57DDEA-ADB7-4665-BBDE-EB406A989E6A}"/>
          </ac:spMkLst>
        </pc:spChg>
        <pc:spChg chg="add del mod ord">
          <ac:chgData name="Eric Knee" userId="a2dcdd5b-e712-4546-b33e-e52a33402b49" providerId="ADAL" clId="{30637EA5-7E9C-4189-BE8B-3B1A3D9CD4B2}" dt="2021-11-03T18:52:23.653" v="6593" actId="478"/>
          <ac:spMkLst>
            <pc:docMk/>
            <pc:sldMk cId="4274420101" sldId="258"/>
            <ac:spMk id="10" creationId="{32A3196B-4FEE-4BAE-9B7C-08932776A2F1}"/>
          </ac:spMkLst>
        </pc:spChg>
        <pc:spChg chg="add del mod">
          <ac:chgData name="Eric Knee" userId="a2dcdd5b-e712-4546-b33e-e52a33402b49" providerId="ADAL" clId="{30637EA5-7E9C-4189-BE8B-3B1A3D9CD4B2}" dt="2021-11-03T18:53:36.235" v="6605" actId="478"/>
          <ac:spMkLst>
            <pc:docMk/>
            <pc:sldMk cId="4274420101" sldId="258"/>
            <ac:spMk id="11" creationId="{355BE1CF-AA9C-497F-9E47-12A9028518C8}"/>
          </ac:spMkLst>
        </pc:spChg>
        <pc:spChg chg="add del mod">
          <ac:chgData name="Eric Knee" userId="a2dcdd5b-e712-4546-b33e-e52a33402b49" providerId="ADAL" clId="{30637EA5-7E9C-4189-BE8B-3B1A3D9CD4B2}" dt="2021-11-03T18:50:33.638" v="6562" actId="478"/>
          <ac:spMkLst>
            <pc:docMk/>
            <pc:sldMk cId="4274420101" sldId="258"/>
            <ac:spMk id="13" creationId="{4F2673E4-0617-4AC0-B683-C1B86C2D4C71}"/>
          </ac:spMkLst>
        </pc:spChg>
        <pc:spChg chg="add del mod ord">
          <ac:chgData name="Eric Knee" userId="a2dcdd5b-e712-4546-b33e-e52a33402b49" providerId="ADAL" clId="{30637EA5-7E9C-4189-BE8B-3B1A3D9CD4B2}" dt="2021-11-03T18:52:08.612" v="6573" actId="700"/>
          <ac:spMkLst>
            <pc:docMk/>
            <pc:sldMk cId="4274420101" sldId="258"/>
            <ac:spMk id="14" creationId="{586D4F7E-B32E-438E-9AD8-D99176A3F830}"/>
          </ac:spMkLst>
        </pc:spChg>
        <pc:spChg chg="add mod ord">
          <ac:chgData name="Eric Knee" userId="a2dcdd5b-e712-4546-b33e-e52a33402b49" providerId="ADAL" clId="{30637EA5-7E9C-4189-BE8B-3B1A3D9CD4B2}" dt="2021-11-03T21:49:44.359" v="6915" actId="20577"/>
          <ac:spMkLst>
            <pc:docMk/>
            <pc:sldMk cId="4274420101" sldId="258"/>
            <ac:spMk id="15" creationId="{D54CCD85-C752-4FDD-AC2D-9AE8BF6EBC7A}"/>
          </ac:spMkLst>
        </pc:spChg>
        <pc:spChg chg="add mod">
          <ac:chgData name="Eric Knee" userId="a2dcdd5b-e712-4546-b33e-e52a33402b49" providerId="ADAL" clId="{30637EA5-7E9C-4189-BE8B-3B1A3D9CD4B2}" dt="2021-11-03T18:57:08.218" v="6673" actId="17032"/>
          <ac:spMkLst>
            <pc:docMk/>
            <pc:sldMk cId="4274420101" sldId="258"/>
            <ac:spMk id="16" creationId="{4DFE6F8E-CA5F-47DB-B992-041D2CDB45E5}"/>
          </ac:spMkLst>
        </pc:spChg>
        <pc:spChg chg="add mod ord">
          <ac:chgData name="Eric Knee" userId="a2dcdd5b-e712-4546-b33e-e52a33402b49" providerId="ADAL" clId="{30637EA5-7E9C-4189-BE8B-3B1A3D9CD4B2}" dt="2021-11-03T21:49:30.308" v="6907" actId="20577"/>
          <ac:spMkLst>
            <pc:docMk/>
            <pc:sldMk cId="4274420101" sldId="258"/>
            <ac:spMk id="17" creationId="{B62742AF-9535-4FFB-8B85-62D3E9D4CD77}"/>
          </ac:spMkLst>
        </pc:spChg>
        <pc:grpChg chg="add del mod">
          <ac:chgData name="Eric Knee" userId="a2dcdd5b-e712-4546-b33e-e52a33402b49" providerId="ADAL" clId="{30637EA5-7E9C-4189-BE8B-3B1A3D9CD4B2}" dt="2021-11-03T21:49:39.700" v="6908" actId="478"/>
          <ac:grpSpMkLst>
            <pc:docMk/>
            <pc:sldMk cId="4274420101" sldId="258"/>
            <ac:grpSpMk id="18" creationId="{A70F70B3-D284-4CE2-BA0E-A3CEFCC3FDE6}"/>
          </ac:grpSpMkLst>
        </pc:grpChg>
        <pc:picChg chg="add del">
          <ac:chgData name="Eric Knee" userId="a2dcdd5b-e712-4546-b33e-e52a33402b49" providerId="ADAL" clId="{30637EA5-7E9C-4189-BE8B-3B1A3D9CD4B2}" dt="2021-11-03T18:47:23.592" v="6450" actId="26606"/>
          <ac:picMkLst>
            <pc:docMk/>
            <pc:sldMk cId="4274420101" sldId="258"/>
            <ac:picMk id="6" creationId="{37FE664B-52D2-4120-A762-17C25CB2F16D}"/>
          </ac:picMkLst>
        </pc:picChg>
        <pc:picChg chg="add del mod">
          <ac:chgData name="Eric Knee" userId="a2dcdd5b-e712-4546-b33e-e52a33402b49" providerId="ADAL" clId="{30637EA5-7E9C-4189-BE8B-3B1A3D9CD4B2}" dt="2021-11-03T18:48:36.711" v="6530" actId="26606"/>
          <ac:picMkLst>
            <pc:docMk/>
            <pc:sldMk cId="4274420101" sldId="258"/>
            <ac:picMk id="8" creationId="{5584E151-DB2C-4199-B30E-F8C098191FF4}"/>
          </ac:picMkLst>
        </pc:picChg>
      </pc:sldChg>
      <pc:sldChg chg="new del">
        <pc:chgData name="Eric Knee" userId="a2dcdd5b-e712-4546-b33e-e52a33402b49" providerId="ADAL" clId="{30637EA5-7E9C-4189-BE8B-3B1A3D9CD4B2}" dt="2021-11-02T14:10:36.781" v="892" actId="47"/>
        <pc:sldMkLst>
          <pc:docMk/>
          <pc:sldMk cId="522539566" sldId="259"/>
        </pc:sldMkLst>
      </pc:sldChg>
      <pc:sldChg chg="addSp delSp modSp new del mod ord modClrScheme modShow chgLayout">
        <pc:chgData name="Eric Knee" userId="a2dcdd5b-e712-4546-b33e-e52a33402b49" providerId="ADAL" clId="{30637EA5-7E9C-4189-BE8B-3B1A3D9CD4B2}" dt="2021-11-03T17:44:44.851" v="6339" actId="47"/>
        <pc:sldMkLst>
          <pc:docMk/>
          <pc:sldMk cId="1415856912" sldId="259"/>
        </pc:sldMkLst>
        <pc:spChg chg="del mod ord">
          <ac:chgData name="Eric Knee" userId="a2dcdd5b-e712-4546-b33e-e52a33402b49" providerId="ADAL" clId="{30637EA5-7E9C-4189-BE8B-3B1A3D9CD4B2}" dt="2021-11-02T14:10:47.567" v="894" actId="700"/>
          <ac:spMkLst>
            <pc:docMk/>
            <pc:sldMk cId="1415856912" sldId="259"/>
            <ac:spMk id="2" creationId="{D33E25EE-08D9-45DA-B3EC-12957A7E9248}"/>
          </ac:spMkLst>
        </pc:spChg>
        <pc:spChg chg="add mod ord">
          <ac:chgData name="Eric Knee" userId="a2dcdd5b-e712-4546-b33e-e52a33402b49" providerId="ADAL" clId="{30637EA5-7E9C-4189-BE8B-3B1A3D9CD4B2}" dt="2021-11-03T13:40:19.618" v="1057"/>
          <ac:spMkLst>
            <pc:docMk/>
            <pc:sldMk cId="1415856912" sldId="259"/>
            <ac:spMk id="3" creationId="{93136EE6-93EC-4CB3-99A3-20C4224A5753}"/>
          </ac:spMkLst>
        </pc:spChg>
        <pc:spChg chg="add mod ord">
          <ac:chgData name="Eric Knee" userId="a2dcdd5b-e712-4546-b33e-e52a33402b49" providerId="ADAL" clId="{30637EA5-7E9C-4189-BE8B-3B1A3D9CD4B2}" dt="2021-11-03T13:44:55.217" v="1232" actId="20577"/>
          <ac:spMkLst>
            <pc:docMk/>
            <pc:sldMk cId="1415856912" sldId="259"/>
            <ac:spMk id="4" creationId="{0EA1B5F2-76FA-44B1-A78C-D6B4E698FD7A}"/>
          </ac:spMkLst>
        </pc:spChg>
        <pc:graphicFrameChg chg="add del mod modGraphic">
          <ac:chgData name="Eric Knee" userId="a2dcdd5b-e712-4546-b33e-e52a33402b49" providerId="ADAL" clId="{30637EA5-7E9C-4189-BE8B-3B1A3D9CD4B2}" dt="2021-11-02T14:15:31.763" v="941" actId="478"/>
          <ac:graphicFrameMkLst>
            <pc:docMk/>
            <pc:sldMk cId="1415856912" sldId="259"/>
            <ac:graphicFrameMk id="5" creationId="{647A54AA-87D9-4F50-B1D7-4C8F70801778}"/>
          </ac:graphicFrameMkLst>
        </pc:graphicFrameChg>
      </pc:sldChg>
      <pc:sldChg chg="addSp delSp modSp new mod modClrScheme chgLayout">
        <pc:chgData name="Eric Knee" userId="a2dcdd5b-e712-4546-b33e-e52a33402b49" providerId="ADAL" clId="{30637EA5-7E9C-4189-BE8B-3B1A3D9CD4B2}" dt="2021-11-03T13:48:55.192" v="1295" actId="700"/>
        <pc:sldMkLst>
          <pc:docMk/>
          <pc:sldMk cId="1557155922" sldId="260"/>
        </pc:sldMkLst>
        <pc:spChg chg="del mod ord">
          <ac:chgData name="Eric Knee" userId="a2dcdd5b-e712-4546-b33e-e52a33402b49" providerId="ADAL" clId="{30637EA5-7E9C-4189-BE8B-3B1A3D9CD4B2}" dt="2021-11-03T13:39:02.263" v="1048" actId="700"/>
          <ac:spMkLst>
            <pc:docMk/>
            <pc:sldMk cId="1557155922" sldId="260"/>
            <ac:spMk id="2" creationId="{521B7FF3-0D2A-43C1-983C-712FA4861897}"/>
          </ac:spMkLst>
        </pc:spChg>
        <pc:spChg chg="del">
          <ac:chgData name="Eric Knee" userId="a2dcdd5b-e712-4546-b33e-e52a33402b49" providerId="ADAL" clId="{30637EA5-7E9C-4189-BE8B-3B1A3D9CD4B2}" dt="2021-11-03T13:39:02.263" v="1048" actId="700"/>
          <ac:spMkLst>
            <pc:docMk/>
            <pc:sldMk cId="1557155922" sldId="260"/>
            <ac:spMk id="3" creationId="{A015264C-9C52-4DDD-AFE6-987267F3AD5E}"/>
          </ac:spMkLst>
        </pc:spChg>
        <pc:spChg chg="add mod ord">
          <ac:chgData name="Eric Knee" userId="a2dcdd5b-e712-4546-b33e-e52a33402b49" providerId="ADAL" clId="{30637EA5-7E9C-4189-BE8B-3B1A3D9CD4B2}" dt="2021-11-03T13:48:55.192" v="1295" actId="700"/>
          <ac:spMkLst>
            <pc:docMk/>
            <pc:sldMk cId="1557155922" sldId="260"/>
            <ac:spMk id="4" creationId="{A1AF197F-8182-4346-B91F-DC9555DA3A19}"/>
          </ac:spMkLst>
        </pc:spChg>
      </pc:sldChg>
      <pc:sldChg chg="addSp delSp modSp new del mod modClrScheme chgLayout">
        <pc:chgData name="Eric Knee" userId="a2dcdd5b-e712-4546-b33e-e52a33402b49" providerId="ADAL" clId="{30637EA5-7E9C-4189-BE8B-3B1A3D9CD4B2}" dt="2021-11-02T14:02:12.044" v="818" actId="47"/>
        <pc:sldMkLst>
          <pc:docMk/>
          <pc:sldMk cId="3224494734" sldId="260"/>
        </pc:sldMkLst>
        <pc:spChg chg="del mod ord">
          <ac:chgData name="Eric Knee" userId="a2dcdd5b-e712-4546-b33e-e52a33402b49" providerId="ADAL" clId="{30637EA5-7E9C-4189-BE8B-3B1A3D9CD4B2}" dt="2021-11-02T14:00:16.612" v="804" actId="700"/>
          <ac:spMkLst>
            <pc:docMk/>
            <pc:sldMk cId="3224494734" sldId="260"/>
            <ac:spMk id="2" creationId="{58D16E21-B38F-4B97-9BA0-56970DB69622}"/>
          </ac:spMkLst>
        </pc:spChg>
        <pc:spChg chg="add mod ord">
          <ac:chgData name="Eric Knee" userId="a2dcdd5b-e712-4546-b33e-e52a33402b49" providerId="ADAL" clId="{30637EA5-7E9C-4189-BE8B-3B1A3D9CD4B2}" dt="2021-11-02T14:00:21.812" v="814" actId="20577"/>
          <ac:spMkLst>
            <pc:docMk/>
            <pc:sldMk cId="3224494734" sldId="260"/>
            <ac:spMk id="3" creationId="{7853263E-D8B5-4D3D-86CC-A9BA033EB91C}"/>
          </ac:spMkLst>
        </pc:spChg>
        <pc:spChg chg="add del mod ord">
          <ac:chgData name="Eric Knee" userId="a2dcdd5b-e712-4546-b33e-e52a33402b49" providerId="ADAL" clId="{30637EA5-7E9C-4189-BE8B-3B1A3D9CD4B2}" dt="2021-11-02T14:01:36.183" v="815"/>
          <ac:spMkLst>
            <pc:docMk/>
            <pc:sldMk cId="3224494734" sldId="260"/>
            <ac:spMk id="4" creationId="{EA1B24C7-D3A4-496B-8C41-A1B6A1D362D8}"/>
          </ac:spMkLst>
        </pc:spChg>
        <pc:spChg chg="add mod">
          <ac:chgData name="Eric Knee" userId="a2dcdd5b-e712-4546-b33e-e52a33402b49" providerId="ADAL" clId="{30637EA5-7E9C-4189-BE8B-3B1A3D9CD4B2}" dt="2021-11-02T14:01:43.873" v="817" actId="478"/>
          <ac:spMkLst>
            <pc:docMk/>
            <pc:sldMk cId="3224494734" sldId="260"/>
            <ac:spMk id="5" creationId="{4EFA453D-8EE8-4F4A-8E64-274A0B10C8D2}"/>
          </ac:spMkLst>
        </pc:spChg>
        <pc:picChg chg="add del mod">
          <ac:chgData name="Eric Knee" userId="a2dcdd5b-e712-4546-b33e-e52a33402b49" providerId="ADAL" clId="{30637EA5-7E9C-4189-BE8B-3B1A3D9CD4B2}" dt="2021-11-02T14:01:43.873" v="817" actId="478"/>
          <ac:picMkLst>
            <pc:docMk/>
            <pc:sldMk cId="3224494734" sldId="260"/>
            <ac:picMk id="1026" creationId="{8A198C20-5C58-4B13-8F22-28B0C823C203}"/>
          </ac:picMkLst>
        </pc:picChg>
      </pc:sldChg>
      <pc:sldChg chg="addSp delSp modSp new mod modClrScheme modAnim chgLayout">
        <pc:chgData name="Eric Knee" userId="a2dcdd5b-e712-4546-b33e-e52a33402b49" providerId="ADAL" clId="{30637EA5-7E9C-4189-BE8B-3B1A3D9CD4B2}" dt="2021-12-02T14:41:02.566" v="7259" actId="404"/>
        <pc:sldMkLst>
          <pc:docMk/>
          <pc:sldMk cId="748190629" sldId="261"/>
        </pc:sldMkLst>
        <pc:spChg chg="del mod ord">
          <ac:chgData name="Eric Knee" userId="a2dcdd5b-e712-4546-b33e-e52a33402b49" providerId="ADAL" clId="{30637EA5-7E9C-4189-BE8B-3B1A3D9CD4B2}" dt="2021-11-03T13:51:35.360" v="1319" actId="700"/>
          <ac:spMkLst>
            <pc:docMk/>
            <pc:sldMk cId="748190629" sldId="261"/>
            <ac:spMk id="2" creationId="{F2DDE33F-78FD-4EE7-844B-6CE18C9E2D79}"/>
          </ac:spMkLst>
        </pc:spChg>
        <pc:spChg chg="del mod ord">
          <ac:chgData name="Eric Knee" userId="a2dcdd5b-e712-4546-b33e-e52a33402b49" providerId="ADAL" clId="{30637EA5-7E9C-4189-BE8B-3B1A3D9CD4B2}" dt="2021-11-03T13:51:35.360" v="1319" actId="700"/>
          <ac:spMkLst>
            <pc:docMk/>
            <pc:sldMk cId="748190629" sldId="261"/>
            <ac:spMk id="3" creationId="{BFC1D0E5-5FF6-4D9E-9555-193EC95C6274}"/>
          </ac:spMkLst>
        </pc:spChg>
        <pc:spChg chg="add mod ord">
          <ac:chgData name="Eric Knee" userId="a2dcdd5b-e712-4546-b33e-e52a33402b49" providerId="ADAL" clId="{30637EA5-7E9C-4189-BE8B-3B1A3D9CD4B2}" dt="2021-11-03T13:52:11.091" v="1391" actId="20577"/>
          <ac:spMkLst>
            <pc:docMk/>
            <pc:sldMk cId="748190629" sldId="261"/>
            <ac:spMk id="4" creationId="{BD76ACEB-1964-4AAC-85EF-F70A8966759F}"/>
          </ac:spMkLst>
        </pc:spChg>
        <pc:spChg chg="add mod ord">
          <ac:chgData name="Eric Knee" userId="a2dcdd5b-e712-4546-b33e-e52a33402b49" providerId="ADAL" clId="{30637EA5-7E9C-4189-BE8B-3B1A3D9CD4B2}" dt="2021-11-03T14:56:56.406" v="2660" actId="20577"/>
          <ac:spMkLst>
            <pc:docMk/>
            <pc:sldMk cId="748190629" sldId="261"/>
            <ac:spMk id="5" creationId="{B329FC85-86E5-4ACE-92DF-7EE95CEF3C87}"/>
          </ac:spMkLst>
        </pc:spChg>
        <pc:spChg chg="mod topLvl">
          <ac:chgData name="Eric Knee" userId="a2dcdd5b-e712-4546-b33e-e52a33402b49" providerId="ADAL" clId="{30637EA5-7E9C-4189-BE8B-3B1A3D9CD4B2}" dt="2021-12-02T14:41:02.566" v="7259" actId="404"/>
          <ac:spMkLst>
            <pc:docMk/>
            <pc:sldMk cId="748190629" sldId="261"/>
            <ac:spMk id="8" creationId="{456B7DD1-7E92-4FA6-A711-9BC2BAB49B47}"/>
          </ac:spMkLst>
        </pc:spChg>
        <pc:spChg chg="mod topLvl">
          <ac:chgData name="Eric Knee" userId="a2dcdd5b-e712-4546-b33e-e52a33402b49" providerId="ADAL" clId="{30637EA5-7E9C-4189-BE8B-3B1A3D9CD4B2}" dt="2021-11-03T14:51:19.997" v="2504" actId="165"/>
          <ac:spMkLst>
            <pc:docMk/>
            <pc:sldMk cId="748190629" sldId="261"/>
            <ac:spMk id="9" creationId="{ACC08760-8019-4729-98EA-B9C3D4A96747}"/>
          </ac:spMkLst>
        </pc:spChg>
        <pc:spChg chg="mod topLvl">
          <ac:chgData name="Eric Knee" userId="a2dcdd5b-e712-4546-b33e-e52a33402b49" providerId="ADAL" clId="{30637EA5-7E9C-4189-BE8B-3B1A3D9CD4B2}" dt="2021-11-03T14:51:24.754" v="2506" actId="1076"/>
          <ac:spMkLst>
            <pc:docMk/>
            <pc:sldMk cId="748190629" sldId="261"/>
            <ac:spMk id="10" creationId="{D0B06875-BDF7-4355-ABAE-ECEF166A1A41}"/>
          </ac:spMkLst>
        </pc:spChg>
        <pc:spChg chg="mod topLvl">
          <ac:chgData name="Eric Knee" userId="a2dcdd5b-e712-4546-b33e-e52a33402b49" providerId="ADAL" clId="{30637EA5-7E9C-4189-BE8B-3B1A3D9CD4B2}" dt="2021-11-03T14:51:19.997" v="2504" actId="165"/>
          <ac:spMkLst>
            <pc:docMk/>
            <pc:sldMk cId="748190629" sldId="261"/>
            <ac:spMk id="11" creationId="{E539C536-2E66-4A41-ABAE-E1030AAAB9E0}"/>
          </ac:spMkLst>
        </pc:spChg>
        <pc:spChg chg="add mod">
          <ac:chgData name="Eric Knee" userId="a2dcdd5b-e712-4546-b33e-e52a33402b49" providerId="ADAL" clId="{30637EA5-7E9C-4189-BE8B-3B1A3D9CD4B2}" dt="2021-11-03T14:50:11.158" v="2496" actId="207"/>
          <ac:spMkLst>
            <pc:docMk/>
            <pc:sldMk cId="748190629" sldId="261"/>
            <ac:spMk id="12" creationId="{B2BFB600-1603-4059-A723-46F7298795C6}"/>
          </ac:spMkLst>
        </pc:spChg>
        <pc:grpChg chg="del mod">
          <ac:chgData name="Eric Knee" userId="a2dcdd5b-e712-4546-b33e-e52a33402b49" providerId="ADAL" clId="{30637EA5-7E9C-4189-BE8B-3B1A3D9CD4B2}" dt="2021-11-03T14:46:38.922" v="2366" actId="165"/>
          <ac:grpSpMkLst>
            <pc:docMk/>
            <pc:sldMk cId="748190629" sldId="261"/>
            <ac:grpSpMk id="7" creationId="{7C6BBA9F-4D6A-40C4-B3AC-38CC1054050A}"/>
          </ac:grpSpMkLst>
        </pc:grpChg>
        <pc:grpChg chg="add del mod">
          <ac:chgData name="Eric Knee" userId="a2dcdd5b-e712-4546-b33e-e52a33402b49" providerId="ADAL" clId="{30637EA5-7E9C-4189-BE8B-3B1A3D9CD4B2}" dt="2021-11-03T14:51:19.997" v="2504" actId="165"/>
          <ac:grpSpMkLst>
            <pc:docMk/>
            <pc:sldMk cId="748190629" sldId="261"/>
            <ac:grpSpMk id="13" creationId="{EF02441F-06AD-4B67-B9B7-4B5EFFCDAE8D}"/>
          </ac:grpSpMkLst>
        </pc:grpChg>
        <pc:graphicFrameChg chg="add del mod modGraphic">
          <ac:chgData name="Eric Knee" userId="a2dcdd5b-e712-4546-b33e-e52a33402b49" providerId="ADAL" clId="{30637EA5-7E9C-4189-BE8B-3B1A3D9CD4B2}" dt="2021-11-03T14:46:35.388" v="2364" actId="18245"/>
          <ac:graphicFrameMkLst>
            <pc:docMk/>
            <pc:sldMk cId="748190629" sldId="261"/>
            <ac:graphicFrameMk id="6" creationId="{B52D9A5F-58A0-475F-B052-3474443927AF}"/>
          </ac:graphicFrameMkLst>
        </pc:graphicFrameChg>
      </pc:sldChg>
      <pc:sldChg chg="modSp new mod">
        <pc:chgData name="Eric Knee" userId="a2dcdd5b-e712-4546-b33e-e52a33402b49" providerId="ADAL" clId="{30637EA5-7E9C-4189-BE8B-3B1A3D9CD4B2}" dt="2021-11-03T21:52:27.012" v="7151"/>
        <pc:sldMkLst>
          <pc:docMk/>
          <pc:sldMk cId="3731953063" sldId="262"/>
        </pc:sldMkLst>
        <pc:spChg chg="mod">
          <ac:chgData name="Eric Knee" userId="a2dcdd5b-e712-4546-b33e-e52a33402b49" providerId="ADAL" clId="{30637EA5-7E9C-4189-BE8B-3B1A3D9CD4B2}" dt="2021-11-03T14:57:41.324" v="2681" actId="20577"/>
          <ac:spMkLst>
            <pc:docMk/>
            <pc:sldMk cId="3731953063" sldId="262"/>
            <ac:spMk id="2" creationId="{8B685572-ABCC-4AB2-9235-A076E5A3D697}"/>
          </ac:spMkLst>
        </pc:spChg>
        <pc:spChg chg="mod">
          <ac:chgData name="Eric Knee" userId="a2dcdd5b-e712-4546-b33e-e52a33402b49" providerId="ADAL" clId="{30637EA5-7E9C-4189-BE8B-3B1A3D9CD4B2}" dt="2021-11-03T21:52:27.012" v="7151"/>
          <ac:spMkLst>
            <pc:docMk/>
            <pc:sldMk cId="3731953063" sldId="262"/>
            <ac:spMk id="3" creationId="{0F88CEF9-B521-47B3-8553-DBB271ACFD29}"/>
          </ac:spMkLst>
        </pc:spChg>
      </pc:sldChg>
      <pc:sldChg chg="modSp new mod">
        <pc:chgData name="Eric Knee" userId="a2dcdd5b-e712-4546-b33e-e52a33402b49" providerId="ADAL" clId="{30637EA5-7E9C-4189-BE8B-3B1A3D9CD4B2}" dt="2021-11-03T17:03:10.365" v="4588" actId="20577"/>
        <pc:sldMkLst>
          <pc:docMk/>
          <pc:sldMk cId="3967398626" sldId="263"/>
        </pc:sldMkLst>
        <pc:spChg chg="mod">
          <ac:chgData name="Eric Knee" userId="a2dcdd5b-e712-4546-b33e-e52a33402b49" providerId="ADAL" clId="{30637EA5-7E9C-4189-BE8B-3B1A3D9CD4B2}" dt="2021-11-03T17:00:59.893" v="4311" actId="20577"/>
          <ac:spMkLst>
            <pc:docMk/>
            <pc:sldMk cId="3967398626" sldId="263"/>
            <ac:spMk id="2" creationId="{74DA5401-4BAC-433F-93E6-E324B3DC3C8B}"/>
          </ac:spMkLst>
        </pc:spChg>
        <pc:spChg chg="mod">
          <ac:chgData name="Eric Knee" userId="a2dcdd5b-e712-4546-b33e-e52a33402b49" providerId="ADAL" clId="{30637EA5-7E9C-4189-BE8B-3B1A3D9CD4B2}" dt="2021-11-03T17:03:10.365" v="4588" actId="20577"/>
          <ac:spMkLst>
            <pc:docMk/>
            <pc:sldMk cId="3967398626" sldId="263"/>
            <ac:spMk id="3" creationId="{F6E0E562-2078-4489-8A62-0F88E2266219}"/>
          </ac:spMkLst>
        </pc:spChg>
      </pc:sldChg>
      <pc:sldChg chg="addSp delSp modSp new mod">
        <pc:chgData name="Eric Knee" userId="a2dcdd5b-e712-4546-b33e-e52a33402b49" providerId="ADAL" clId="{30637EA5-7E9C-4189-BE8B-3B1A3D9CD4B2}" dt="2021-12-03T20:05:46.475" v="7334" actId="20577"/>
        <pc:sldMkLst>
          <pc:docMk/>
          <pc:sldMk cId="3900661784" sldId="264"/>
        </pc:sldMkLst>
        <pc:spChg chg="mod">
          <ac:chgData name="Eric Knee" userId="a2dcdd5b-e712-4546-b33e-e52a33402b49" providerId="ADAL" clId="{30637EA5-7E9C-4189-BE8B-3B1A3D9CD4B2}" dt="2021-12-03T20:05:46.475" v="7334" actId="20577"/>
          <ac:spMkLst>
            <pc:docMk/>
            <pc:sldMk cId="3900661784" sldId="264"/>
            <ac:spMk id="2" creationId="{DF34CE4B-9756-4906-BE20-0B85CAA199AB}"/>
          </ac:spMkLst>
        </pc:spChg>
        <pc:spChg chg="del mod">
          <ac:chgData name="Eric Knee" userId="a2dcdd5b-e712-4546-b33e-e52a33402b49" providerId="ADAL" clId="{30637EA5-7E9C-4189-BE8B-3B1A3D9CD4B2}" dt="2021-11-03T17:14:11.283" v="4767" actId="478"/>
          <ac:spMkLst>
            <pc:docMk/>
            <pc:sldMk cId="3900661784" sldId="264"/>
            <ac:spMk id="3" creationId="{0B414E94-AECA-4192-A555-69EAD79F069B}"/>
          </ac:spMkLst>
        </pc:spChg>
        <pc:spChg chg="add del mod">
          <ac:chgData name="Eric Knee" userId="a2dcdd5b-e712-4546-b33e-e52a33402b49" providerId="ADAL" clId="{30637EA5-7E9C-4189-BE8B-3B1A3D9CD4B2}" dt="2021-11-03T17:14:14.559" v="4768" actId="478"/>
          <ac:spMkLst>
            <pc:docMk/>
            <pc:sldMk cId="3900661784" sldId="264"/>
            <ac:spMk id="6" creationId="{B8EEC462-1B01-4A5E-A818-0E15AB3D0FCF}"/>
          </ac:spMkLst>
        </pc:spChg>
        <pc:graphicFrameChg chg="add mod modGraphic">
          <ac:chgData name="Eric Knee" userId="a2dcdd5b-e712-4546-b33e-e52a33402b49" providerId="ADAL" clId="{30637EA5-7E9C-4189-BE8B-3B1A3D9CD4B2}" dt="2021-12-03T20:04:25.483" v="7306" actId="255"/>
          <ac:graphicFrameMkLst>
            <pc:docMk/>
            <pc:sldMk cId="3900661784" sldId="264"/>
            <ac:graphicFrameMk id="4" creationId="{18F3AE85-FDB5-4126-A66F-2DDD7E83176B}"/>
          </ac:graphicFrameMkLst>
        </pc:graphicFrameChg>
      </pc:sldChg>
      <pc:sldChg chg="addSp modSp add mod">
        <pc:chgData name="Eric Knee" userId="a2dcdd5b-e712-4546-b33e-e52a33402b49" providerId="ADAL" clId="{30637EA5-7E9C-4189-BE8B-3B1A3D9CD4B2}" dt="2021-11-03T21:50:17.137" v="6994" actId="1035"/>
        <pc:sldMkLst>
          <pc:docMk/>
          <pc:sldMk cId="3773033341" sldId="265"/>
        </pc:sldMkLst>
        <pc:spChg chg="add mod">
          <ac:chgData name="Eric Knee" userId="a2dcdd5b-e712-4546-b33e-e52a33402b49" providerId="ADAL" clId="{30637EA5-7E9C-4189-BE8B-3B1A3D9CD4B2}" dt="2021-11-03T21:50:17.137" v="6994" actId="1035"/>
          <ac:spMkLst>
            <pc:docMk/>
            <pc:sldMk cId="3773033341" sldId="265"/>
            <ac:spMk id="5" creationId="{93D3F73E-2B66-4290-8A6C-F02C8A9FD2E0}"/>
          </ac:spMkLst>
        </pc:spChg>
        <pc:graphicFrameChg chg="modGraphic">
          <ac:chgData name="Eric Knee" userId="a2dcdd5b-e712-4546-b33e-e52a33402b49" providerId="ADAL" clId="{30637EA5-7E9C-4189-BE8B-3B1A3D9CD4B2}" dt="2021-11-03T21:50:12.529" v="6966" actId="20577"/>
          <ac:graphicFrameMkLst>
            <pc:docMk/>
            <pc:sldMk cId="3773033341" sldId="265"/>
            <ac:graphicFrameMk id="4" creationId="{99325CCC-FA91-4728-A13F-B0C6E905E62E}"/>
          </ac:graphicFrameMkLst>
        </pc:graphicFrameChg>
      </pc:sldChg>
      <pc:sldChg chg="addSp delSp modSp add del mod modClrScheme addAnim delAnim chgLayout">
        <pc:chgData name="Eric Knee" userId="a2dcdd5b-e712-4546-b33e-e52a33402b49" providerId="ADAL" clId="{30637EA5-7E9C-4189-BE8B-3B1A3D9CD4B2}" dt="2021-11-03T18:48:36.528" v="6529"/>
        <pc:sldMkLst>
          <pc:docMk/>
          <pc:sldMk cId="2669811653" sldId="266"/>
        </pc:sldMkLst>
        <pc:spChg chg="add del mod ord">
          <ac:chgData name="Eric Knee" userId="a2dcdd5b-e712-4546-b33e-e52a33402b49" providerId="ADAL" clId="{30637EA5-7E9C-4189-BE8B-3B1A3D9CD4B2}" dt="2021-11-03T18:48:34.956" v="6523" actId="700"/>
          <ac:spMkLst>
            <pc:docMk/>
            <pc:sldMk cId="2669811653" sldId="266"/>
            <ac:spMk id="2" creationId="{515C47AB-0EDB-476C-B9DB-FA9DCDAFDA0A}"/>
          </ac:spMkLst>
        </pc:spChg>
        <pc:spChg chg="add del mod ord">
          <ac:chgData name="Eric Knee" userId="a2dcdd5b-e712-4546-b33e-e52a33402b49" providerId="ADAL" clId="{30637EA5-7E9C-4189-BE8B-3B1A3D9CD4B2}" dt="2021-11-03T18:48:36.345" v="6528" actId="20577"/>
          <ac:spMkLst>
            <pc:docMk/>
            <pc:sldMk cId="2669811653" sldId="266"/>
            <ac:spMk id="4" creationId="{037B897C-597E-4D4F-8776-231E8953CB8E}"/>
          </ac:spMkLst>
        </pc:spChg>
        <pc:picChg chg="add del">
          <ac:chgData name="Eric Knee" userId="a2dcdd5b-e712-4546-b33e-e52a33402b49" providerId="ADAL" clId="{30637EA5-7E9C-4189-BE8B-3B1A3D9CD4B2}" dt="2021-11-03T18:48:34.735" v="6522" actId="478"/>
          <ac:picMkLst>
            <pc:docMk/>
            <pc:sldMk cId="2669811653" sldId="266"/>
            <ac:picMk id="8" creationId="{5584E151-DB2C-4199-B30E-F8C098191FF4}"/>
          </ac:picMkLst>
        </pc:picChg>
      </pc:sldChg>
      <pc:sldChg chg="addSp delSp modSp new mod chgLayout">
        <pc:chgData name="Eric Knee" userId="a2dcdd5b-e712-4546-b33e-e52a33402b49" providerId="ADAL" clId="{30637EA5-7E9C-4189-BE8B-3B1A3D9CD4B2}" dt="2021-11-03T21:53:03.953" v="7219" actId="20577"/>
        <pc:sldMkLst>
          <pc:docMk/>
          <pc:sldMk cId="4118146797" sldId="266"/>
        </pc:sldMkLst>
        <pc:spChg chg="del mod ord">
          <ac:chgData name="Eric Knee" userId="a2dcdd5b-e712-4546-b33e-e52a33402b49" providerId="ADAL" clId="{30637EA5-7E9C-4189-BE8B-3B1A3D9CD4B2}" dt="2021-11-03T18:56:24.216" v="6652" actId="700"/>
          <ac:spMkLst>
            <pc:docMk/>
            <pc:sldMk cId="4118146797" sldId="266"/>
            <ac:spMk id="2" creationId="{EA700146-E46D-4D1C-AF27-C02DB903AE44}"/>
          </ac:spMkLst>
        </pc:spChg>
        <pc:spChg chg="add mod ord">
          <ac:chgData name="Eric Knee" userId="a2dcdd5b-e712-4546-b33e-e52a33402b49" providerId="ADAL" clId="{30637EA5-7E9C-4189-BE8B-3B1A3D9CD4B2}" dt="2021-11-03T18:56:30.316" v="6669" actId="20577"/>
          <ac:spMkLst>
            <pc:docMk/>
            <pc:sldMk cId="4118146797" sldId="266"/>
            <ac:spMk id="3" creationId="{A89FFCB4-110F-402E-8EB9-FCAC38803A48}"/>
          </ac:spMkLst>
        </pc:spChg>
        <pc:spChg chg="add mod ord">
          <ac:chgData name="Eric Knee" userId="a2dcdd5b-e712-4546-b33e-e52a33402b49" providerId="ADAL" clId="{30637EA5-7E9C-4189-BE8B-3B1A3D9CD4B2}" dt="2021-11-03T21:53:03.953" v="7219" actId="20577"/>
          <ac:spMkLst>
            <pc:docMk/>
            <pc:sldMk cId="4118146797" sldId="266"/>
            <ac:spMk id="4" creationId="{BD2A6C18-CC5D-4BDB-847A-BCED32D5A961}"/>
          </ac:spMkLst>
        </pc:spChg>
        <pc:spChg chg="mod ord">
          <ac:chgData name="Eric Knee" userId="a2dcdd5b-e712-4546-b33e-e52a33402b49" providerId="ADAL" clId="{30637EA5-7E9C-4189-BE8B-3B1A3D9CD4B2}" dt="2021-11-03T21:51:13.356" v="7072" actId="404"/>
          <ac:spMkLst>
            <pc:docMk/>
            <pc:sldMk cId="4118146797" sldId="266"/>
            <ac:spMk id="6" creationId="{C8363DFA-CF98-43FF-944B-B1905085645A}"/>
          </ac:spMkLst>
        </pc:spChg>
        <pc:spChg chg="mod">
          <ac:chgData name="Eric Knee" userId="a2dcdd5b-e712-4546-b33e-e52a33402b49" providerId="ADAL" clId="{30637EA5-7E9C-4189-BE8B-3B1A3D9CD4B2}" dt="2021-11-03T18:57:27.183" v="6674" actId="17032"/>
          <ac:spMkLst>
            <pc:docMk/>
            <pc:sldMk cId="4118146797" sldId="266"/>
            <ac:spMk id="7" creationId="{4819242D-B98B-4D51-B70F-EDE82D5A5D4F}"/>
          </ac:spMkLst>
        </pc:spChg>
        <pc:grpChg chg="add mod">
          <ac:chgData name="Eric Knee" userId="a2dcdd5b-e712-4546-b33e-e52a33402b49" providerId="ADAL" clId="{30637EA5-7E9C-4189-BE8B-3B1A3D9CD4B2}" dt="2021-11-03T18:56:41.550" v="6671"/>
          <ac:grpSpMkLst>
            <pc:docMk/>
            <pc:sldMk cId="4118146797" sldId="266"/>
            <ac:grpSpMk id="5" creationId="{A7AD5F31-FBB9-452C-B533-58ED4D593A10}"/>
          </ac:grpSpMkLst>
        </pc:grpChg>
      </pc:sldChg>
      <pc:sldChg chg="modSp add mod">
        <pc:chgData name="Eric Knee" userId="a2dcdd5b-e712-4546-b33e-e52a33402b49" providerId="ADAL" clId="{30637EA5-7E9C-4189-BE8B-3B1A3D9CD4B2}" dt="2021-12-03T20:05:51.890" v="7348" actId="20577"/>
        <pc:sldMkLst>
          <pc:docMk/>
          <pc:sldMk cId="3322984909" sldId="267"/>
        </pc:sldMkLst>
        <pc:spChg chg="mod">
          <ac:chgData name="Eric Knee" userId="a2dcdd5b-e712-4546-b33e-e52a33402b49" providerId="ADAL" clId="{30637EA5-7E9C-4189-BE8B-3B1A3D9CD4B2}" dt="2021-12-03T20:05:51.890" v="7348" actId="20577"/>
          <ac:spMkLst>
            <pc:docMk/>
            <pc:sldMk cId="3322984909" sldId="267"/>
            <ac:spMk id="2" creationId="{DF34CE4B-9756-4906-BE20-0B85CAA199AB}"/>
          </ac:spMkLst>
        </pc:spChg>
        <pc:graphicFrameChg chg="mod">
          <ac:chgData name="Eric Knee" userId="a2dcdd5b-e712-4546-b33e-e52a33402b49" providerId="ADAL" clId="{30637EA5-7E9C-4189-BE8B-3B1A3D9CD4B2}" dt="2021-12-03T20:05:36.883" v="7322" actId="255"/>
          <ac:graphicFrameMkLst>
            <pc:docMk/>
            <pc:sldMk cId="3322984909" sldId="267"/>
            <ac:graphicFrameMk id="4" creationId="{18F3AE85-FDB5-4126-A66F-2DDD7E83176B}"/>
          </ac:graphicFrameMkLst>
        </pc:graphicFrameChg>
      </pc:sldChg>
    </pc:docChg>
  </pc:docChgLst>
  <pc:docChgLst>
    <pc:chgData name="Nishant Pithia" userId="S::pithia@adobe.com::f51d7ab5-2eaa-4bbf-b5aa-f876294a81da" providerId="AD" clId="Web-{D9BCEC22-1EDD-278A-8A87-679219EC8089}"/>
    <pc:docChg chg="mod">
      <pc:chgData name="Nishant Pithia" userId="S::pithia@adobe.com::f51d7ab5-2eaa-4bbf-b5aa-f876294a81da" providerId="AD" clId="Web-{D9BCEC22-1EDD-278A-8A87-679219EC8089}" dt="2022-07-19T09:25:44.630" v="3"/>
      <pc:docMkLst>
        <pc:docMk/>
      </pc:docMkLst>
      <pc:sldChg chg="addCm">
        <pc:chgData name="Nishant Pithia" userId="S::pithia@adobe.com::f51d7ab5-2eaa-4bbf-b5aa-f876294a81da" providerId="AD" clId="Web-{D9BCEC22-1EDD-278A-8A87-679219EC8089}" dt="2022-07-19T09:22:21.310" v="2"/>
        <pc:sldMkLst>
          <pc:docMk/>
          <pc:sldMk cId="3731953063" sldId="262"/>
        </pc:sldMkLst>
      </pc:sldChg>
      <pc:sldChg chg="addCm">
        <pc:chgData name="Nishant Pithia" userId="S::pithia@adobe.com::f51d7ab5-2eaa-4bbf-b5aa-f876294a81da" providerId="AD" clId="Web-{D9BCEC22-1EDD-278A-8A87-679219EC8089}" dt="2022-07-19T09:25:44.630" v="3"/>
        <pc:sldMkLst>
          <pc:docMk/>
          <pc:sldMk cId="3848373990" sldId="2147471173"/>
        </pc:sldMkLst>
      </pc:sldChg>
    </pc:docChg>
  </pc:docChgLst>
  <pc:docChgLst>
    <pc:chgData name="Eric Knee" userId="a2dcdd5b-e712-4546-b33e-e52a33402b49" providerId="ADAL" clId="{DE36FED6-876F-40F5-9162-1180B86FC0CC}"/>
    <pc:docChg chg="delSld delSection modSection">
      <pc:chgData name="Eric Knee" userId="a2dcdd5b-e712-4546-b33e-e52a33402b49" providerId="ADAL" clId="{DE36FED6-876F-40F5-9162-1180B86FC0CC}" dt="2022-08-12T22:10:07.752" v="6" actId="17851"/>
      <pc:docMkLst>
        <pc:docMk/>
      </pc:docMkLst>
      <pc:sldChg chg="del">
        <pc:chgData name="Eric Knee" userId="a2dcdd5b-e712-4546-b33e-e52a33402b49" providerId="ADAL" clId="{DE36FED6-876F-40F5-9162-1180B86FC0CC}" dt="2022-08-12T22:09:59.822" v="1" actId="47"/>
        <pc:sldMkLst>
          <pc:docMk/>
          <pc:sldMk cId="389703183" sldId="257"/>
        </pc:sldMkLst>
      </pc:sldChg>
      <pc:sldChg chg="del">
        <pc:chgData name="Eric Knee" userId="a2dcdd5b-e712-4546-b33e-e52a33402b49" providerId="ADAL" clId="{DE36FED6-876F-40F5-9162-1180B86FC0CC}" dt="2022-08-12T22:09:59.630" v="0" actId="47"/>
        <pc:sldMkLst>
          <pc:docMk/>
          <pc:sldMk cId="1557155922" sldId="260"/>
        </pc:sldMkLst>
      </pc:sldChg>
      <pc:sldChg chg="del">
        <pc:chgData name="Eric Knee" userId="a2dcdd5b-e712-4546-b33e-e52a33402b49" providerId="ADAL" clId="{DE36FED6-876F-40F5-9162-1180B86FC0CC}" dt="2022-08-12T22:10:01.731" v="4" actId="47"/>
        <pc:sldMkLst>
          <pc:docMk/>
          <pc:sldMk cId="3731953063" sldId="262"/>
        </pc:sldMkLst>
      </pc:sldChg>
      <pc:sldChg chg="del">
        <pc:chgData name="Eric Knee" userId="a2dcdd5b-e712-4546-b33e-e52a33402b49" providerId="ADAL" clId="{DE36FED6-876F-40F5-9162-1180B86FC0CC}" dt="2022-08-12T22:10:00.562" v="2" actId="47"/>
        <pc:sldMkLst>
          <pc:docMk/>
          <pc:sldMk cId="1066196734" sldId="10235"/>
        </pc:sldMkLst>
      </pc:sldChg>
      <pc:sldChg chg="del">
        <pc:chgData name="Eric Knee" userId="a2dcdd5b-e712-4546-b33e-e52a33402b49" providerId="ADAL" clId="{DE36FED6-876F-40F5-9162-1180B86FC0CC}" dt="2022-08-12T22:10:01.041" v="3" actId="47"/>
        <pc:sldMkLst>
          <pc:docMk/>
          <pc:sldMk cId="2889035958" sldId="2147471191"/>
        </pc:sldMkLst>
      </pc:sldChg>
      <pc:sldMasterChg chg="delSldLayout">
        <pc:chgData name="Eric Knee" userId="a2dcdd5b-e712-4546-b33e-e52a33402b49" providerId="ADAL" clId="{DE36FED6-876F-40F5-9162-1180B86FC0CC}" dt="2022-08-12T22:09:59.822" v="1" actId="47"/>
        <pc:sldMasterMkLst>
          <pc:docMk/>
          <pc:sldMasterMk cId="3941949200" sldId="2147483693"/>
        </pc:sldMasterMkLst>
        <pc:sldLayoutChg chg="del">
          <pc:chgData name="Eric Knee" userId="a2dcdd5b-e712-4546-b33e-e52a33402b49" providerId="ADAL" clId="{DE36FED6-876F-40F5-9162-1180B86FC0CC}" dt="2022-08-12T22:09:59.822" v="1" actId="47"/>
          <pc:sldLayoutMkLst>
            <pc:docMk/>
            <pc:sldMasterMk cId="3941949200" sldId="2147483693"/>
            <pc:sldLayoutMk cId="1003822965" sldId="2147483724"/>
          </pc:sldLayoutMkLst>
        </pc:sldLayoutChg>
      </pc:sldMasterChg>
    </pc:docChg>
  </pc:docChgLst>
</pc:chgInfo>
</file>

<file path=ppt/comments/modernComment_7FFE58F3_18FC306C.xml><?xml version="1.0" encoding="utf-8"?>
<p188:cmLst xmlns:a="http://schemas.openxmlformats.org/drawingml/2006/main" xmlns:r="http://schemas.openxmlformats.org/officeDocument/2006/relationships" xmlns:p188="http://schemas.microsoft.com/office/powerpoint/2018/8/main">
  <p188:cm id="{B3257635-A592-8047-8FAF-9CBB38911283}" authorId="{B8A5D631-DAA5-2229-6F74-AB3F00A2F53E}" status="resolved" created="2022-07-17T23:43:42.050">
    <pc:sldMkLst xmlns:pc="http://schemas.microsoft.com/office/powerpoint/2013/main/command">
      <pc:docMk/>
      <pc:sldMk cId="3273773098" sldId="2147375347"/>
    </pc:sldMkLst>
    <p188:txBody>
      <a:bodyPr/>
      <a:lstStyle/>
      <a:p>
        <a:r>
          <a:rPr lang="en-US"/>
          <a:t>Add customer architecture. 
We need to present their technical systems from both and IT and marketing perspective to highlight the complexity, cost and lack of real-time integration
Highlight pain points in their architecture</a:t>
        </a:r>
      </a:p>
    </p188:txBody>
  </p188:cm>
  <p188:cm id="{57B14465-9A5A-4685-898B-0B054536054B}" authorId="{B8A5D631-DAA5-2229-6F74-AB3F00A2F53E}" created="2022-07-20T18:23:18.830">
    <pc:sldMkLst xmlns:pc="http://schemas.microsoft.com/office/powerpoint/2013/main/command">
      <pc:docMk/>
      <pc:sldMk cId="419180652" sldId="2147375347"/>
    </pc:sldMkLst>
    <p188:txBody>
      <a:bodyPr/>
      <a:lstStyle/>
      <a:p>
        <a:r>
          <a:rPr lang="en-US"/>
          <a:t>Update this slide with the customer architecture</a:t>
        </a:r>
      </a:p>
    </p188:txBody>
  </p188:cm>
</p188:cmLst>
</file>

<file path=ppt/comments/modernComment_7FFFCF44_796E8F41.xml><?xml version="1.0" encoding="utf-8"?>
<p188:cmLst xmlns:a="http://schemas.openxmlformats.org/drawingml/2006/main" xmlns:r="http://schemas.openxmlformats.org/officeDocument/2006/relationships" xmlns:p188="http://schemas.microsoft.com/office/powerpoint/2018/8/main">
  <p188:cm id="{DE3C7870-06A5-42E4-8E65-4E9BCEA379E8}" authorId="{B8A5D631-DAA5-2229-6F74-AB3F00A2F53E}" created="2022-07-20T18:24:21.382">
    <pc:sldMkLst xmlns:pc="http://schemas.microsoft.com/office/powerpoint/2013/main/command">
      <pc:docMk/>
      <pc:sldMk cId="2037288769" sldId="2147471172"/>
    </pc:sldMkLst>
    <p188:txBody>
      <a:bodyPr/>
      <a:lstStyle/>
      <a:p>
        <a:r>
          <a:rPr lang="en-US"/>
          <a:t>I don’t understand this market challenge?  Needs more convo</a:t>
        </a:r>
      </a:p>
    </p188:txBody>
  </p188:cm>
</p188:cmLst>
</file>

<file path=ppt/comments/modernComment_7FFFCF4A_68F67CF4.xml><?xml version="1.0" encoding="utf-8"?>
<p188:cmLst xmlns:a="http://schemas.openxmlformats.org/drawingml/2006/main" xmlns:r="http://schemas.openxmlformats.org/officeDocument/2006/relationships" xmlns:p188="http://schemas.microsoft.com/office/powerpoint/2018/8/main">
  <p188:cm id="{3B25153B-2DDD-41E3-85E6-FC3D2D15DABA}" authorId="{B8A5D631-DAA5-2229-6F74-AB3F00A2F53E}" created="2022-07-28T14:04:18.460">
    <pc:sldMkLst xmlns:pc="http://schemas.microsoft.com/office/powerpoint/2013/main/command">
      <pc:docMk/>
      <pc:sldMk cId="1760984308" sldId="2147471178"/>
    </pc:sldMkLst>
    <p188:txBody>
      <a:bodyPr/>
      <a:lstStyle/>
      <a:p>
        <a:r>
          <a:rPr lang="en-US"/>
          <a:t>Need to update this with the latest</a:t>
        </a:r>
      </a:p>
    </p188:txBody>
  </p188:cm>
</p188:cmLst>
</file>

<file path=ppt/comments/modernComment_7FFFCF51_89CC71CB.xml><?xml version="1.0" encoding="utf-8"?>
<p188:cmLst xmlns:a="http://schemas.openxmlformats.org/drawingml/2006/main" xmlns:r="http://schemas.openxmlformats.org/officeDocument/2006/relationships" xmlns:p188="http://schemas.microsoft.com/office/powerpoint/2018/8/main">
  <p188:cm id="{AF903E77-57B4-444B-B25B-504E3E2805DA}" authorId="{B8A5D631-DAA5-2229-6F74-AB3F00A2F53E}" status="resolved" created="2022-07-19T22:25:10.486" complete="100000">
    <pc:sldMkLst xmlns:pc="http://schemas.microsoft.com/office/powerpoint/2013/main/command">
      <pc:docMk/>
      <pc:sldMk cId="2311877067" sldId="2147471185"/>
    </pc:sldMkLst>
    <p188:txBody>
      <a:bodyPr/>
      <a:lstStyle/>
      <a:p>
        <a:r>
          <a:rPr lang="en-US"/>
          <a:t>Need to add in the the streaming payloads</a:t>
        </a:r>
      </a:p>
    </p188:txBody>
  </p188:cm>
  <p188:cm id="{275DFA40-7CC3-4691-AA20-00AF566EB403}" authorId="{B8A5D631-DAA5-2229-6F74-AB3F00A2F53E}" created="2022-07-20T18:16:40.196">
    <pc:sldMkLst xmlns:pc="http://schemas.microsoft.com/office/powerpoint/2013/main/command">
      <pc:docMk/>
      <pc:sldMk cId="2311877067" sldId="2147471185"/>
    </pc:sldMkLst>
    <p188:txBody>
      <a:bodyPr/>
      <a:lstStyle/>
      <a:p>
        <a:r>
          <a:rPr lang="en-US"/>
          <a:t>Replace product list items payload (it should be an array)</a:t>
        </a:r>
      </a:p>
    </p188:txBody>
  </p188:cm>
  <p188:cm id="{C56504DF-09DD-4C4F-8C20-FD5B83124A2E}" authorId="{B8A5D631-DAA5-2229-6F74-AB3F00A2F53E}" created="2022-07-22T18:14:52.980">
    <ac:deMkLst xmlns:ac="http://schemas.microsoft.com/office/drawing/2013/main/command">
      <pc:docMk xmlns:pc="http://schemas.microsoft.com/office/powerpoint/2013/main/command"/>
      <pc:sldMk xmlns:pc="http://schemas.microsoft.com/office/powerpoint/2013/main/command" cId="2311877067" sldId="2147471185"/>
      <ac:picMk id="5" creationId="{CD073555-F3AB-0948-8059-0D738CFFC330}"/>
    </ac:deMkLst>
    <p188:txBody>
      <a:bodyPr/>
      <a:lstStyle/>
      <a:p>
        <a:r>
          <a:rPr lang="en-US"/>
          <a:t>Update screenshot with new orders payload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D2EE567-80D6-42C6-844A-F0F6714FC972}" type="datetimeFigureOut">
              <a:rPr lang="en-US" smtClean="0"/>
              <a:pPr/>
              <a:t>8/12/2022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3C794B-268C-4A67-8C2B-68C4E4A2A782}" type="slidenum">
              <a:rPr lang="en-US" smtClean="0"/>
              <a:pPr/>
              <a:t>‹#›</a:t>
            </a:fld>
            <a:endParaRPr lang="en-US"/>
          </a:p>
        </p:txBody>
      </p:sp>
    </p:spTree>
    <p:extLst>
      <p:ext uri="{BB962C8B-B14F-4D97-AF65-F5344CB8AC3E}">
        <p14:creationId xmlns:p14="http://schemas.microsoft.com/office/powerpoint/2010/main" val="1512099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A3B128-E09D-491C-B840-DB8C264A8EFA}" type="datetimeFigureOut">
              <a:rPr lang="en-US" smtClean="0"/>
              <a:pPr/>
              <a:t>8/12/2022</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F2277D-4E65-471B-8FDC-312617F5EA89}" type="slidenum">
              <a:rPr lang="en-US" smtClean="0"/>
              <a:pPr/>
              <a:t>‹#›</a:t>
            </a:fld>
            <a:endParaRPr lang="en-US"/>
          </a:p>
        </p:txBody>
      </p:sp>
    </p:spTree>
    <p:extLst>
      <p:ext uri="{BB962C8B-B14F-4D97-AF65-F5344CB8AC3E}">
        <p14:creationId xmlns:p14="http://schemas.microsoft.com/office/powerpoint/2010/main" val="118223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0EC80-8120-5246-93E9-68801F5D5D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634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Adobe Clean SemiLight"/>
                <a:ea typeface="+mn-lt"/>
                <a:cs typeface="+mn-lt"/>
              </a:rPr>
              <a:t>validate their data and enforce security policies for data usage workflows to add value to the business and secure the privacy of their customers. </a:t>
            </a:r>
          </a:p>
          <a:p>
            <a:endParaRPr lang="en-US"/>
          </a:p>
          <a:p>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2</a:t>
            </a:fld>
            <a:endParaRPr lang="en-US"/>
          </a:p>
        </p:txBody>
      </p:sp>
    </p:spTree>
    <p:extLst>
      <p:ext uri="{BB962C8B-B14F-4D97-AF65-F5344CB8AC3E}">
        <p14:creationId xmlns:p14="http://schemas.microsoft.com/office/powerpoint/2010/main" val="184616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Adobe Clean SemiLight"/>
                <a:ea typeface="+mn-lt"/>
                <a:cs typeface="+mn-lt"/>
              </a:rPr>
              <a:t>validate their data and enforce security policies for data usage workflows to add value to the business and secure the privacy of their customers.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000000"/>
              </a:solidFill>
              <a:latin typeface="Adobe Clean SemiLight"/>
              <a:ea typeface="+mn-lt"/>
              <a:cs typeface="+mn-lt"/>
            </a:endParaRPr>
          </a:p>
          <a:p>
            <a:pPr defTabSz="342797">
              <a:defRPr/>
            </a:pPr>
            <a:r>
              <a:rPr lang="en-US" sz="1200">
                <a:solidFill>
                  <a:srgbClr val="000000"/>
                </a:solidFill>
                <a:latin typeface="Adobe Clean SemiLight"/>
              </a:rPr>
              <a:t>Connection 5G Journey Activation includes manually stitching the Journey vs. a coordinated real-time effort. The biggest problem they are facing is that they do not have single source of truth and do not have have a consolidated unified profile. </a:t>
            </a:r>
          </a:p>
          <a:p>
            <a:pPr defTabSz="342797">
              <a:defRPr/>
            </a:pPr>
            <a:endParaRPr lang="en-US" sz="1200">
              <a:solidFill>
                <a:srgbClr val="000000"/>
              </a:solidFill>
              <a:latin typeface="Adobe Clean SemiLight"/>
            </a:endParaRPr>
          </a:p>
          <a:p>
            <a:pPr defTabSz="342797">
              <a:defRPr/>
            </a:pPr>
            <a:r>
              <a:rPr lang="en-US" sz="1200">
                <a:solidFill>
                  <a:srgbClr val="000000"/>
                </a:solidFill>
                <a:latin typeface="Adobe Clean SemiLight"/>
              </a:rPr>
              <a:t>They have one platform for the marketing org to create journey for B2C and B2B use cases. They have challenges with incorporating Next Best Action in customer journey in real time at scale across all channels.  Currently their data quality, transparency and validation are lacking. There is no consistency of data utilization or scale and flexibility. This makes it hard for data availability to inform messaging.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000000"/>
              </a:solidFill>
              <a:latin typeface="Adobe Clean SemiLight"/>
              <a:ea typeface="+mn-lt"/>
              <a:cs typeface="+mn-lt"/>
            </a:endParaRPr>
          </a:p>
          <a:p>
            <a:endParaRPr lang="en-US"/>
          </a:p>
          <a:p>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5</a:t>
            </a:fld>
            <a:endParaRPr lang="en-US"/>
          </a:p>
        </p:txBody>
      </p:sp>
    </p:spTree>
    <p:extLst>
      <p:ext uri="{BB962C8B-B14F-4D97-AF65-F5344CB8AC3E}">
        <p14:creationId xmlns:p14="http://schemas.microsoft.com/office/powerpoint/2010/main" val="3948967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F2277D-4E65-471B-8FDC-312617F5EA89}" type="slidenum">
              <a:rPr lang="en-US" smtClean="0"/>
              <a:pPr/>
              <a:t>6</a:t>
            </a:fld>
            <a:endParaRPr lang="en-US"/>
          </a:p>
        </p:txBody>
      </p:sp>
    </p:spTree>
    <p:extLst>
      <p:ext uri="{BB962C8B-B14F-4D97-AF65-F5344CB8AC3E}">
        <p14:creationId xmlns:p14="http://schemas.microsoft.com/office/powerpoint/2010/main" val="40216476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3" name="Picture 12" descr="A picture containing drawing&#10;&#10;Description automatically generated">
            <a:extLst>
              <a:ext uri="{FF2B5EF4-FFF2-40B4-BE49-F238E27FC236}">
                <a16:creationId xmlns:a16="http://schemas.microsoft.com/office/drawing/2014/main" id="{AB79084A-2375-446C-803B-D98146722F1A}"/>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7AED2DE1-CD92-D54D-95C5-5BDEECA1D19C}"/>
              </a:ext>
            </a:extLst>
          </p:cNvPr>
          <p:cNvSpPr>
            <a:spLocks noGrp="1"/>
          </p:cNvSpPr>
          <p:nvPr>
            <p:ph type="title" hasCustomPrompt="1"/>
          </p:nvPr>
        </p:nvSpPr>
        <p:spPr>
          <a:xfrm>
            <a:off x="2202726" y="2796819"/>
            <a:ext cx="5917839" cy="1213050"/>
          </a:xfrm>
        </p:spPr>
        <p:txBody>
          <a:bodyPr>
            <a:noAutofit/>
          </a:bodyPr>
          <a:lstStyle>
            <a:lvl1pPr>
              <a:defRPr sz="3599">
                <a:solidFill>
                  <a:schemeClr val="bg1"/>
                </a:solidFill>
              </a:defRPr>
            </a:lvl1pPr>
          </a:lstStyle>
          <a:p>
            <a:r>
              <a:rPr lang="en-US"/>
              <a:t>Click to edit presentation title</a:t>
            </a:r>
          </a:p>
        </p:txBody>
      </p:sp>
      <p:sp>
        <p:nvSpPr>
          <p:cNvPr id="8" name="Content Placeholder 8">
            <a:extLst>
              <a:ext uri="{FF2B5EF4-FFF2-40B4-BE49-F238E27FC236}">
                <a16:creationId xmlns:a16="http://schemas.microsoft.com/office/drawing/2014/main" id="{ED4DD803-E558-9144-8986-8DB1EE1D03F9}"/>
              </a:ext>
            </a:extLst>
          </p:cNvPr>
          <p:cNvSpPr>
            <a:spLocks noGrp="1"/>
          </p:cNvSpPr>
          <p:nvPr>
            <p:ph sz="quarter" idx="11" hasCustomPrompt="1"/>
          </p:nvPr>
        </p:nvSpPr>
        <p:spPr>
          <a:xfrm>
            <a:off x="2202725" y="4123740"/>
            <a:ext cx="5908415" cy="1078057"/>
          </a:xfrm>
          <a:prstGeom prst="rect">
            <a:avLst/>
          </a:prstGeom>
        </p:spPr>
        <p:txBody>
          <a:bodyPr anchor="t"/>
          <a:lstStyle>
            <a:lvl1pPr marL="0" indent="0" algn="l" defTabSz="914126" rtl="0" eaLnBrk="1" latinLnBrk="0" hangingPunct="1">
              <a:lnSpc>
                <a:spcPct val="100000"/>
              </a:lnSpc>
              <a:spcBef>
                <a:spcPts val="0"/>
              </a:spcBef>
              <a:spcAft>
                <a:spcPts val="1000"/>
              </a:spcAft>
              <a:buFont typeface="Arial" panose="020B0604020202020204" pitchFamily="34" charset="0"/>
              <a:buNone/>
              <a:defRPr lang="en-US" sz="1999" b="1" i="0" kern="1200" baseline="0" dirty="0">
                <a:solidFill>
                  <a:schemeClr val="bg1"/>
                </a:solidFill>
                <a:latin typeface="Adobe Clean" panose="020B0503020404020204" pitchFamily="34" charset="0"/>
                <a:ea typeface="+mn-ea"/>
                <a:cs typeface="+mn-cs"/>
              </a:defRPr>
            </a:lvl1pPr>
          </a:lstStyle>
          <a:p>
            <a:pPr lvl="0"/>
            <a:r>
              <a:rPr lang="en-US"/>
              <a:t>Click to edit presentation subtitle</a:t>
            </a:r>
          </a:p>
        </p:txBody>
      </p:sp>
      <p:pic>
        <p:nvPicPr>
          <p:cNvPr id="9" name="Picture 8">
            <a:extLst>
              <a:ext uri="{FF2B5EF4-FFF2-40B4-BE49-F238E27FC236}">
                <a16:creationId xmlns:a16="http://schemas.microsoft.com/office/drawing/2014/main" id="{D8A77721-2719-4EF5-B587-B2A75D18036C}"/>
              </a:ext>
            </a:extLst>
          </p:cNvPr>
          <p:cNvPicPr>
            <a:picLocks noChangeAspect="1"/>
          </p:cNvPicPr>
          <p:nvPr userDrawn="1"/>
        </p:nvPicPr>
        <p:blipFill>
          <a:blip r:embed="rId3">
            <a:alphaModFix/>
          </a:blip>
          <a:stretch>
            <a:fillRect/>
          </a:stretch>
        </p:blipFill>
        <p:spPr>
          <a:xfrm>
            <a:off x="872372" y="2904990"/>
            <a:ext cx="703769" cy="961495"/>
          </a:xfrm>
          <a:prstGeom prst="rect">
            <a:avLst/>
          </a:prstGeom>
        </p:spPr>
      </p:pic>
    </p:spTree>
    <p:extLst>
      <p:ext uri="{BB962C8B-B14F-4D97-AF65-F5344CB8AC3E}">
        <p14:creationId xmlns:p14="http://schemas.microsoft.com/office/powerpoint/2010/main" val="3606930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310815" y="312662"/>
            <a:ext cx="11491015" cy="646189"/>
          </a:xfrm>
        </p:spPr>
        <p:txBody>
          <a:bodyPr lIns="45720" rIns="45720"/>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a:xfrm>
            <a:off x="11556231" y="6921699"/>
            <a:ext cx="632594" cy="267660"/>
          </a:xfrm>
        </p:spPr>
        <p:txBody>
          <a:bodyPr/>
          <a:lstStyle/>
          <a:p>
            <a:fld id="{8CB0EC54-4295-4C49-9904-62E624678780}" type="datetime1">
              <a:rPr lang="en-US" smtClean="0"/>
              <a:t>8/12/2022</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0984" y="1394086"/>
            <a:ext cx="11518440" cy="4636008"/>
          </a:xfrm>
        </p:spPr>
        <p:txBody>
          <a:bodyPr lIns="45720" rIns="45720" anchor="t">
            <a:noAutofit/>
          </a:bodyPr>
          <a:lstStyle>
            <a:lvl1pPr marL="233293" indent="-233293">
              <a:lnSpc>
                <a:spcPct val="100000"/>
              </a:lnSpc>
              <a:buFont typeface="Arial" panose="020B0604020202020204" pitchFamily="34" charset="0"/>
              <a:buChar char="•"/>
              <a:defRPr/>
            </a:lvl1pPr>
            <a:lvl2pPr marL="690356" indent="-233293">
              <a:lnSpc>
                <a:spcPct val="100000"/>
              </a:lnSpc>
              <a:buFont typeface="Arial" panose="020B0604020202020204" pitchFamily="34" charset="0"/>
              <a:buChar char="•"/>
              <a:defRPr/>
            </a:lvl2pPr>
            <a:lvl3pPr marL="1147419" indent="-233293">
              <a:lnSpc>
                <a:spcPct val="100000"/>
              </a:lnSpc>
              <a:buFont typeface="Arial" panose="020B0604020202020204" pitchFamily="34" charset="0"/>
              <a:buChar char="•"/>
              <a:defRPr/>
            </a:lvl3pPr>
            <a:lvl4pPr marL="1604482" indent="-233293">
              <a:lnSpc>
                <a:spcPct val="100000"/>
              </a:lnSpc>
              <a:buFont typeface="Arial" panose="020B0604020202020204" pitchFamily="34" charset="0"/>
              <a:buChar char="•"/>
              <a:defRPr/>
            </a:lvl4pPr>
            <a:lvl5pPr marL="2061544" indent="-233293">
              <a:lnSpc>
                <a:spcPct val="100000"/>
              </a:lnSpc>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8319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Slide [Dark]">
    <p:bg>
      <p:bgPr>
        <a:solidFill>
          <a:schemeClr val="tx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EECCFEF-2E34-41AB-8DA0-38A34C0B1514}"/>
              </a:ext>
            </a:extLst>
          </p:cNvPr>
          <p:cNvSpPr/>
          <p:nvPr userDrawn="1"/>
        </p:nvSpPr>
        <p:spPr>
          <a:xfrm>
            <a:off x="0" y="0"/>
            <a:ext cx="12188825"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9" name="Rectangle 8">
            <a:extLst>
              <a:ext uri="{FF2B5EF4-FFF2-40B4-BE49-F238E27FC236}">
                <a16:creationId xmlns:a16="http://schemas.microsoft.com/office/drawing/2014/main" id="{1BDB0B12-ED72-E742-A04D-80FB3DE67B12}"/>
              </a:ext>
            </a:extLst>
          </p:cNvPr>
          <p:cNvSpPr/>
          <p:nvPr userDrawn="1"/>
        </p:nvSpPr>
        <p:spPr>
          <a:xfrm>
            <a:off x="0" y="6446520"/>
            <a:ext cx="12188825"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5" name="Picture 14">
            <a:extLst>
              <a:ext uri="{FF2B5EF4-FFF2-40B4-BE49-F238E27FC236}">
                <a16:creationId xmlns:a16="http://schemas.microsoft.com/office/drawing/2014/main" id="{0000D5AA-51AA-4615-B224-7F76F87AE24E}"/>
              </a:ext>
            </a:extLst>
          </p:cNvPr>
          <p:cNvPicPr>
            <a:picLocks noChangeAspect="1"/>
          </p:cNvPicPr>
          <p:nvPr userDrawn="1"/>
        </p:nvPicPr>
        <p:blipFill>
          <a:blip r:embed="rId2"/>
          <a:stretch>
            <a:fillRect/>
          </a:stretch>
        </p:blipFill>
        <p:spPr>
          <a:xfrm>
            <a:off x="379514" y="6578696"/>
            <a:ext cx="565932" cy="147131"/>
          </a:xfrm>
          <a:prstGeom prst="rect">
            <a:avLst/>
          </a:prstGeom>
        </p:spPr>
      </p:pic>
      <p:sp>
        <p:nvSpPr>
          <p:cNvPr id="2" name="Title 1">
            <a:extLst>
              <a:ext uri="{FF2B5EF4-FFF2-40B4-BE49-F238E27FC236}">
                <a16:creationId xmlns:a16="http://schemas.microsoft.com/office/drawing/2014/main" id="{D1D86A6C-8376-1E41-BD5C-E20A76288A7C}"/>
              </a:ext>
            </a:extLst>
          </p:cNvPr>
          <p:cNvSpPr>
            <a:spLocks noGrp="1"/>
          </p:cNvSpPr>
          <p:nvPr>
            <p:ph type="title"/>
          </p:nvPr>
        </p:nvSpPr>
        <p:spPr>
          <a:xfrm>
            <a:off x="290984" y="312661"/>
            <a:ext cx="11495710" cy="646710"/>
          </a:xfrm>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44B3472C-7D95-F84A-A3A5-3FF355EE73E3}"/>
              </a:ext>
            </a:extLst>
          </p:cNvPr>
          <p:cNvSpPr>
            <a:spLocks noGrp="1"/>
          </p:cNvSpPr>
          <p:nvPr>
            <p:ph type="dt" sz="half" idx="10"/>
          </p:nvPr>
        </p:nvSpPr>
        <p:spPr/>
        <p:txBody>
          <a:bodyPr/>
          <a:lstStyle/>
          <a:p>
            <a:fld id="{5AA30E68-8AA3-4F04-9D54-83CA8C1FA3D2}" type="datetime1">
              <a:rPr lang="en-US" smtClean="0"/>
              <a:t>8/12/2022</a:t>
            </a:fld>
            <a:endParaRPr lang="en-US"/>
          </a:p>
        </p:txBody>
      </p:sp>
      <p:sp>
        <p:nvSpPr>
          <p:cNvPr id="4" name="Footer Placeholder 3">
            <a:extLst>
              <a:ext uri="{FF2B5EF4-FFF2-40B4-BE49-F238E27FC236}">
                <a16:creationId xmlns:a16="http://schemas.microsoft.com/office/drawing/2014/main" id="{9D5CF410-CCC2-8C42-B73A-A90343E151D4}"/>
              </a:ext>
            </a:extLst>
          </p:cNvPr>
          <p:cNvSpPr>
            <a:spLocks noGrp="1"/>
          </p:cNvSpPr>
          <p:nvPr>
            <p:ph type="ftr" sz="quarter" idx="11"/>
          </p:nvPr>
        </p:nvSpPr>
        <p:spPr/>
        <p:txBody>
          <a:bodyPr/>
          <a:lstStyle/>
          <a:p>
            <a:r>
              <a:rPr lang="en-US"/>
              <a:t>Footer Goes Here</a:t>
            </a:r>
          </a:p>
        </p:txBody>
      </p:sp>
      <p:sp>
        <p:nvSpPr>
          <p:cNvPr id="5" name="Slide Number Placeholder 4">
            <a:extLst>
              <a:ext uri="{FF2B5EF4-FFF2-40B4-BE49-F238E27FC236}">
                <a16:creationId xmlns:a16="http://schemas.microsoft.com/office/drawing/2014/main" id="{CC3CD366-50A2-F340-B9DD-C9E73E923836}"/>
              </a:ext>
            </a:extLst>
          </p:cNvPr>
          <p:cNvSpPr>
            <a:spLocks noGrp="1"/>
          </p:cNvSpPr>
          <p:nvPr>
            <p:ph type="sldNum" sz="quarter" idx="12"/>
          </p:nvPr>
        </p:nvSpPr>
        <p:spPr/>
        <p:txBody>
          <a:bodyPr/>
          <a:lstStyle/>
          <a:p>
            <a:fld id="{2D54ABF7-EC33-204F-A680-BCCE3CA2411A}" type="slidenum">
              <a:rPr lang="en-US" smtClean="0"/>
              <a:pPr/>
              <a:t>‹#›</a:t>
            </a:fld>
            <a:endParaRPr lang="en-US"/>
          </a:p>
        </p:txBody>
      </p:sp>
      <p:sp>
        <p:nvSpPr>
          <p:cNvPr id="16" name="Content Placeholder 15">
            <a:extLst>
              <a:ext uri="{FF2B5EF4-FFF2-40B4-BE49-F238E27FC236}">
                <a16:creationId xmlns:a16="http://schemas.microsoft.com/office/drawing/2014/main" id="{4EE18BCB-5B0C-CC43-82F4-E212011C84B9}"/>
              </a:ext>
            </a:extLst>
          </p:cNvPr>
          <p:cNvSpPr>
            <a:spLocks noGrp="1"/>
          </p:cNvSpPr>
          <p:nvPr>
            <p:ph sz="quarter" idx="13"/>
          </p:nvPr>
        </p:nvSpPr>
        <p:spPr>
          <a:xfrm>
            <a:off x="290984" y="1394086"/>
            <a:ext cx="11495710" cy="4646950"/>
          </a:xfrm>
        </p:spPr>
        <p:txBody>
          <a:bodyPr anchor="t"/>
          <a:lstStyle>
            <a:lvl1pPr marL="233293" indent="-233293">
              <a:lnSpc>
                <a:spcPct val="100000"/>
              </a:lnSpc>
              <a:buFont typeface="Arial" panose="020B0604020202020204" pitchFamily="34" charset="0"/>
              <a:buChar char="•"/>
              <a:defRPr>
                <a:solidFill>
                  <a:schemeClr val="bg1"/>
                </a:solidFill>
              </a:defRPr>
            </a:lvl1pPr>
            <a:lvl2pPr marL="690356" indent="-233293">
              <a:lnSpc>
                <a:spcPct val="100000"/>
              </a:lnSpc>
              <a:buFont typeface="Arial" panose="020B0604020202020204" pitchFamily="34" charset="0"/>
              <a:buChar char="•"/>
              <a:defRPr>
                <a:solidFill>
                  <a:schemeClr val="bg1"/>
                </a:solidFill>
              </a:defRPr>
            </a:lvl2pPr>
            <a:lvl3pPr marL="1147419" indent="-233293">
              <a:lnSpc>
                <a:spcPct val="100000"/>
              </a:lnSpc>
              <a:buFont typeface="Arial" panose="020B0604020202020204" pitchFamily="34" charset="0"/>
              <a:buChar char="•"/>
              <a:defRPr>
                <a:solidFill>
                  <a:schemeClr val="bg1"/>
                </a:solidFill>
              </a:defRPr>
            </a:lvl3pPr>
            <a:lvl4pPr marL="1604482" indent="-233293">
              <a:lnSpc>
                <a:spcPct val="100000"/>
              </a:lnSpc>
              <a:buFont typeface="Arial" panose="020B0604020202020204" pitchFamily="34" charset="0"/>
              <a:buChar char="•"/>
              <a:defRPr>
                <a:solidFill>
                  <a:schemeClr val="bg1"/>
                </a:solidFill>
              </a:defRPr>
            </a:lvl4pPr>
            <a:lvl5pPr marL="2061544" indent="-233293">
              <a:lnSpc>
                <a:spcPct val="100000"/>
              </a:lnSpc>
              <a:buFont typeface="Arial" panose="020B0604020202020204" pitchFamily="34" charset="0"/>
              <a:buChar cha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Date Placeholder 3">
            <a:extLst>
              <a:ext uri="{FF2B5EF4-FFF2-40B4-BE49-F238E27FC236}">
                <a16:creationId xmlns:a16="http://schemas.microsoft.com/office/drawing/2014/main" id="{898F48D3-EC8B-4901-861B-167FE5EBECED}"/>
              </a:ext>
            </a:extLst>
          </p:cNvPr>
          <p:cNvSpPr txBox="1">
            <a:spLocks/>
          </p:cNvSpPr>
          <p:nvPr userDrawn="1"/>
        </p:nvSpPr>
        <p:spPr>
          <a:xfrm>
            <a:off x="9300425" y="6560363"/>
            <a:ext cx="2598928"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126"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©2020 Adobe. All Rights Reserved. Adobe Confidential.</a:t>
            </a:r>
          </a:p>
        </p:txBody>
      </p:sp>
    </p:spTree>
    <p:extLst>
      <p:ext uri="{BB962C8B-B14F-4D97-AF65-F5344CB8AC3E}">
        <p14:creationId xmlns:p14="http://schemas.microsoft.com/office/powerpoint/2010/main" val="1386081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rgbClr val="FA0F00"/>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57D1A37-D98F-8844-AF99-5DCC9E674734}"/>
              </a:ext>
            </a:extLst>
          </p:cNvPr>
          <p:cNvPicPr>
            <a:picLocks noChangeAspect="1"/>
          </p:cNvPicPr>
          <p:nvPr userDrawn="1"/>
        </p:nvPicPr>
        <p:blipFill>
          <a:blip r:embed="rId2"/>
          <a:stretch>
            <a:fillRect/>
          </a:stretch>
        </p:blipFill>
        <p:spPr>
          <a:xfrm>
            <a:off x="5604373" y="2759988"/>
            <a:ext cx="980080" cy="1338025"/>
          </a:xfrm>
          <a:prstGeom prst="rect">
            <a:avLst/>
          </a:prstGeom>
        </p:spPr>
      </p:pic>
    </p:spTree>
    <p:extLst>
      <p:ext uri="{BB962C8B-B14F-4D97-AF65-F5344CB8AC3E}">
        <p14:creationId xmlns:p14="http://schemas.microsoft.com/office/powerpoint/2010/main" val="2462907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White - Top &amp;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B8D6CA-D4AF-4FDC-9641-A8569C957DEB}" type="datetime1">
              <a:rPr lang="en-US" smtClean="0"/>
              <a:pPr/>
              <a:t>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825530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White - No Graphic">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53A77A81-89A5-1F44-8E03-11E7EC3D58C4}"/>
              </a:ext>
            </a:extLst>
          </p:cNvPr>
          <p:cNvSpPr>
            <a:spLocks noGrp="1"/>
          </p:cNvSpPr>
          <p:nvPr>
            <p:ph type="title"/>
          </p:nvPr>
        </p:nvSpPr>
        <p:spPr>
          <a:xfrm>
            <a:off x="308033" y="259108"/>
            <a:ext cx="10512862" cy="522771"/>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63435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Slide ">
    <p:spTree>
      <p:nvGrpSpPr>
        <p:cNvPr id="1" name=""/>
        <p:cNvGrpSpPr/>
        <p:nvPr/>
      </p:nvGrpSpPr>
      <p:grpSpPr>
        <a:xfrm>
          <a:off x="0" y="0"/>
          <a:ext cx="0" cy="0"/>
          <a:chOff x="0" y="0"/>
          <a:chExt cx="0" cy="0"/>
        </a:xfrm>
      </p:grpSpPr>
      <p:pic>
        <p:nvPicPr>
          <p:cNvPr id="4" name="Picture 3" descr="Shape&#10;&#10;Description automatically generated">
            <a:extLst>
              <a:ext uri="{FF2B5EF4-FFF2-40B4-BE49-F238E27FC236}">
                <a16:creationId xmlns:a16="http://schemas.microsoft.com/office/drawing/2014/main" id="{33B76D3C-739A-4E89-910F-4DF747FC0FF6}"/>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600">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2203704" y="4123943"/>
            <a:ext cx="5907024" cy="1078992"/>
          </a:xfrm>
        </p:spPr>
        <p:txBody>
          <a:bodyPr wrap="square" lIns="0" tIns="0" rIns="0" bIns="0">
            <a:noAutofit/>
          </a:bodyPr>
          <a:lstStyle>
            <a:lvl1pPr marL="0" indent="0" algn="l">
              <a:buNone/>
              <a:defRPr sz="2000">
                <a:solidFill>
                  <a:schemeClr val="bg1"/>
                </a:solidFill>
                <a:latin typeface="+mj-lt"/>
              </a:defRPr>
            </a:lvl1pPr>
            <a:lvl2pPr marL="544145" indent="0" algn="ctr">
              <a:buNone/>
              <a:defRPr>
                <a:solidFill>
                  <a:schemeClr val="tx1">
                    <a:tint val="75000"/>
                  </a:schemeClr>
                </a:solidFill>
              </a:defRPr>
            </a:lvl2pPr>
            <a:lvl3pPr marL="1088291" indent="0" algn="ctr">
              <a:buNone/>
              <a:defRPr>
                <a:solidFill>
                  <a:schemeClr val="tx1">
                    <a:tint val="75000"/>
                  </a:schemeClr>
                </a:solidFill>
              </a:defRPr>
            </a:lvl3pPr>
            <a:lvl4pPr marL="1632436" indent="0" algn="ctr">
              <a:buNone/>
              <a:defRPr>
                <a:solidFill>
                  <a:schemeClr val="tx1">
                    <a:tint val="75000"/>
                  </a:schemeClr>
                </a:solidFill>
              </a:defRPr>
            </a:lvl4pPr>
            <a:lvl5pPr marL="2176581" indent="0" algn="ctr">
              <a:buNone/>
              <a:defRPr>
                <a:solidFill>
                  <a:schemeClr val="tx1">
                    <a:tint val="75000"/>
                  </a:schemeClr>
                </a:solidFill>
              </a:defRPr>
            </a:lvl5pPr>
            <a:lvl6pPr marL="2720726" indent="0" algn="ctr">
              <a:buNone/>
              <a:defRPr>
                <a:solidFill>
                  <a:schemeClr val="tx1">
                    <a:tint val="75000"/>
                  </a:schemeClr>
                </a:solidFill>
              </a:defRPr>
            </a:lvl6pPr>
            <a:lvl7pPr marL="3264872" indent="0" algn="ctr">
              <a:buNone/>
              <a:defRPr>
                <a:solidFill>
                  <a:schemeClr val="tx1">
                    <a:tint val="75000"/>
                  </a:schemeClr>
                </a:solidFill>
              </a:defRPr>
            </a:lvl7pPr>
            <a:lvl8pPr marL="3809017" indent="0" algn="ctr">
              <a:buNone/>
              <a:defRPr>
                <a:solidFill>
                  <a:schemeClr val="tx1">
                    <a:tint val="75000"/>
                  </a:schemeClr>
                </a:solidFill>
              </a:defRPr>
            </a:lvl8pPr>
            <a:lvl9pPr marL="4353162" indent="0" algn="ctr">
              <a:buNone/>
              <a:defRPr>
                <a:solidFill>
                  <a:schemeClr val="tx1">
                    <a:tint val="75000"/>
                  </a:schemeClr>
                </a:solidFill>
              </a:defRPr>
            </a:lvl9pPr>
          </a:lstStyle>
          <a:p>
            <a:r>
              <a:rPr lang="en-US"/>
              <a:t>Click to edit Master subtitle style</a:t>
            </a:r>
          </a:p>
        </p:txBody>
      </p:sp>
      <p:pic>
        <p:nvPicPr>
          <p:cNvPr id="10" name="Picture 9" descr="Logo&#10;&#10;Description automatically generated">
            <a:extLst>
              <a:ext uri="{FF2B5EF4-FFF2-40B4-BE49-F238E27FC236}">
                <a16:creationId xmlns:a16="http://schemas.microsoft.com/office/drawing/2014/main" id="{4C418BDD-50A7-49EE-BE38-1E2FA9491BA8}"/>
              </a:ext>
            </a:extLst>
          </p:cNvPr>
          <p:cNvPicPr>
            <a:picLocks noChangeAspect="1"/>
          </p:cNvPicPr>
          <p:nvPr userDrawn="1"/>
        </p:nvPicPr>
        <p:blipFill>
          <a:blip r:embed="rId3"/>
          <a:stretch>
            <a:fillRect/>
          </a:stretch>
        </p:blipFill>
        <p:spPr>
          <a:xfrm>
            <a:off x="872598" y="2900170"/>
            <a:ext cx="713387" cy="980588"/>
          </a:xfrm>
          <a:prstGeom prst="rect">
            <a:avLst/>
          </a:prstGeom>
        </p:spPr>
      </p:pic>
    </p:spTree>
    <p:extLst>
      <p:ext uri="{BB962C8B-B14F-4D97-AF65-F5344CB8AC3E}">
        <p14:creationId xmlns:p14="http://schemas.microsoft.com/office/powerpoint/2010/main" val="262668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Section Divider">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6E4F79F1-D0B4-47D5-8949-FBE94111B975}"/>
              </a:ext>
            </a:extLst>
          </p:cNvPr>
          <p:cNvPicPr>
            <a:picLocks noChangeAspect="1"/>
          </p:cNvPicPr>
          <p:nvPr userDrawn="1"/>
        </p:nvPicPr>
        <p:blipFill>
          <a:blip r:embed="rId2"/>
          <a:stretch>
            <a:fillRect/>
          </a:stretch>
        </p:blipFill>
        <p:spPr>
          <a:xfrm>
            <a:off x="0"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600">
                <a:solidFill>
                  <a:srgbClr val="EB1000"/>
                </a:solidFill>
                <a:latin typeface="+mj-lt"/>
              </a:defRPr>
            </a:lvl1pPr>
          </a:lstStyle>
          <a:p>
            <a:r>
              <a:rPr lang="en-US"/>
              <a:t>Click to edit Master title style</a:t>
            </a:r>
          </a:p>
        </p:txBody>
      </p:sp>
    </p:spTree>
    <p:extLst>
      <p:ext uri="{BB962C8B-B14F-4D97-AF65-F5344CB8AC3E}">
        <p14:creationId xmlns:p14="http://schemas.microsoft.com/office/powerpoint/2010/main" val="4019037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DA4BE0B-4CCB-43E9-8E52-6B2DCF5492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893"/>
            <a:ext cx="12188825" cy="6856214"/>
          </a:xfrm>
          <a:prstGeom prst="rect">
            <a:avLst/>
          </a:prstGeom>
        </p:spPr>
      </p:pic>
      <p:sp>
        <p:nvSpPr>
          <p:cNvPr id="12" name="Title 1"/>
          <p:cNvSpPr>
            <a:spLocks noGrp="1"/>
          </p:cNvSpPr>
          <p:nvPr>
            <p:ph type="ctrTitle"/>
          </p:nvPr>
        </p:nvSpPr>
        <p:spPr>
          <a:xfrm>
            <a:off x="2203704" y="2798064"/>
            <a:ext cx="5916168" cy="1216152"/>
          </a:xfrm>
        </p:spPr>
        <p:txBody>
          <a:bodyPr wrap="square" lIns="0" tIns="0" rIns="0" bIns="0" anchor="t">
            <a:noAutofit/>
          </a:bodyPr>
          <a:lstStyle>
            <a:lvl1pPr>
              <a:defRPr sz="3599">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2203705" y="4123943"/>
            <a:ext cx="5907024" cy="1078992"/>
          </a:xfrm>
        </p:spPr>
        <p:txBody>
          <a:bodyPr wrap="square" lIns="0" tIns="0" rIns="0" bIns="0">
            <a:noAutofit/>
          </a:bodyPr>
          <a:lstStyle>
            <a:lvl1pPr marL="0" indent="0" algn="l">
              <a:buNone/>
              <a:defRPr sz="1999">
                <a:solidFill>
                  <a:schemeClr val="bg1"/>
                </a:solidFill>
                <a:latin typeface="+mj-lt"/>
              </a:defRPr>
            </a:lvl1pPr>
            <a:lvl2pPr marL="543982" indent="0" algn="ctr">
              <a:buNone/>
              <a:defRPr>
                <a:solidFill>
                  <a:schemeClr val="tx1">
                    <a:tint val="75000"/>
                  </a:schemeClr>
                </a:solidFill>
              </a:defRPr>
            </a:lvl2pPr>
            <a:lvl3pPr marL="1087965" indent="0" algn="ctr">
              <a:buNone/>
              <a:defRPr>
                <a:solidFill>
                  <a:schemeClr val="tx1">
                    <a:tint val="75000"/>
                  </a:schemeClr>
                </a:solidFill>
              </a:defRPr>
            </a:lvl3pPr>
            <a:lvl4pPr marL="1631946" indent="0" algn="ctr">
              <a:buNone/>
              <a:defRPr>
                <a:solidFill>
                  <a:schemeClr val="tx1">
                    <a:tint val="75000"/>
                  </a:schemeClr>
                </a:solidFill>
              </a:defRPr>
            </a:lvl4pPr>
            <a:lvl5pPr marL="2175928" indent="0" algn="ctr">
              <a:buNone/>
              <a:defRPr>
                <a:solidFill>
                  <a:schemeClr val="tx1">
                    <a:tint val="75000"/>
                  </a:schemeClr>
                </a:solidFill>
              </a:defRPr>
            </a:lvl5pPr>
            <a:lvl6pPr marL="2719910" indent="0" algn="ctr">
              <a:buNone/>
              <a:defRPr>
                <a:solidFill>
                  <a:schemeClr val="tx1">
                    <a:tint val="75000"/>
                  </a:schemeClr>
                </a:solidFill>
              </a:defRPr>
            </a:lvl6pPr>
            <a:lvl7pPr marL="3263893" indent="0" algn="ctr">
              <a:buNone/>
              <a:defRPr>
                <a:solidFill>
                  <a:schemeClr val="tx1">
                    <a:tint val="75000"/>
                  </a:schemeClr>
                </a:solidFill>
              </a:defRPr>
            </a:lvl7pPr>
            <a:lvl8pPr marL="3807874" indent="0" algn="ctr">
              <a:buNone/>
              <a:defRPr>
                <a:solidFill>
                  <a:schemeClr val="tx1">
                    <a:tint val="75000"/>
                  </a:schemeClr>
                </a:solidFill>
              </a:defRPr>
            </a:lvl8pPr>
            <a:lvl9pPr marL="4351856" indent="0" algn="ctr">
              <a:buNone/>
              <a:defRPr>
                <a:solidFill>
                  <a:schemeClr val="tx1">
                    <a:tint val="75000"/>
                  </a:schemeClr>
                </a:solidFill>
              </a:defRPr>
            </a:lvl9pPr>
          </a:lstStyle>
          <a:p>
            <a:r>
              <a:rPr lang="en-US"/>
              <a:t>Click to edit Master subtitle style</a:t>
            </a:r>
          </a:p>
        </p:txBody>
      </p:sp>
      <p:pic>
        <p:nvPicPr>
          <p:cNvPr id="9" name="Picture 8" descr="Adobe">
            <a:extLst>
              <a:ext uri="{FF2B5EF4-FFF2-40B4-BE49-F238E27FC236}">
                <a16:creationId xmlns:a16="http://schemas.microsoft.com/office/drawing/2014/main" id="{20C5AD4F-DFA9-4AEA-80AB-701796771AC8}"/>
              </a:ext>
            </a:extLst>
          </p:cNvPr>
          <p:cNvPicPr>
            <a:picLocks noChangeAspect="1"/>
          </p:cNvPicPr>
          <p:nvPr userDrawn="1"/>
        </p:nvPicPr>
        <p:blipFill>
          <a:blip r:embed="rId4">
            <a:alphaModFix/>
          </a:blip>
          <a:stretch>
            <a:fillRect/>
          </a:stretch>
        </p:blipFill>
        <p:spPr>
          <a:xfrm>
            <a:off x="872599" y="2904991"/>
            <a:ext cx="703952" cy="961495"/>
          </a:xfrm>
          <a:prstGeom prst="rect">
            <a:avLst/>
          </a:prstGeom>
        </p:spPr>
      </p:pic>
    </p:spTree>
    <p:extLst>
      <p:ext uri="{BB962C8B-B14F-4D97-AF65-F5344CB8AC3E}">
        <p14:creationId xmlns:p14="http://schemas.microsoft.com/office/powerpoint/2010/main" val="4098449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 Document Cloud">
    <p:bg>
      <p:bgPr>
        <a:solidFill>
          <a:srgbClr val="FA0F00"/>
        </a:solid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2203704" y="2798064"/>
            <a:ext cx="8520684" cy="1399032"/>
          </a:xfrm>
        </p:spPr>
        <p:txBody>
          <a:bodyPr wrap="square" lIns="0" tIns="0" rIns="0" bIns="0" anchor="t" anchorCtr="0">
            <a:noAutofit/>
          </a:bodyPr>
          <a:lstStyle>
            <a:lvl1pPr>
              <a:defRPr sz="3599">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641182" y="7102722"/>
            <a:ext cx="10918220" cy="328295"/>
          </a:xfrm>
        </p:spPr>
        <p:txBody>
          <a:bodyPr wrap="square" lIns="0" tIns="0" rIns="0" bIns="0">
            <a:spAutoFit/>
          </a:bodyPr>
          <a:lstStyle>
            <a:lvl1pPr marL="0" indent="0" algn="l">
              <a:buNone/>
              <a:defRPr sz="2099">
                <a:solidFill>
                  <a:schemeClr val="tx1"/>
                </a:solidFill>
              </a:defRPr>
            </a:lvl1pPr>
            <a:lvl2pPr marL="543982" indent="0" algn="ctr">
              <a:buNone/>
              <a:defRPr>
                <a:solidFill>
                  <a:schemeClr val="tx1">
                    <a:tint val="75000"/>
                  </a:schemeClr>
                </a:solidFill>
              </a:defRPr>
            </a:lvl2pPr>
            <a:lvl3pPr marL="1087965" indent="0" algn="ctr">
              <a:buNone/>
              <a:defRPr>
                <a:solidFill>
                  <a:schemeClr val="tx1">
                    <a:tint val="75000"/>
                  </a:schemeClr>
                </a:solidFill>
              </a:defRPr>
            </a:lvl3pPr>
            <a:lvl4pPr marL="1631946" indent="0" algn="ctr">
              <a:buNone/>
              <a:defRPr>
                <a:solidFill>
                  <a:schemeClr val="tx1">
                    <a:tint val="75000"/>
                  </a:schemeClr>
                </a:solidFill>
              </a:defRPr>
            </a:lvl4pPr>
            <a:lvl5pPr marL="2175928" indent="0" algn="ctr">
              <a:buNone/>
              <a:defRPr>
                <a:solidFill>
                  <a:schemeClr val="tx1">
                    <a:tint val="75000"/>
                  </a:schemeClr>
                </a:solidFill>
              </a:defRPr>
            </a:lvl5pPr>
            <a:lvl6pPr marL="2719910" indent="0" algn="ctr">
              <a:buNone/>
              <a:defRPr>
                <a:solidFill>
                  <a:schemeClr val="tx1">
                    <a:tint val="75000"/>
                  </a:schemeClr>
                </a:solidFill>
              </a:defRPr>
            </a:lvl6pPr>
            <a:lvl7pPr marL="3263893" indent="0" algn="ctr">
              <a:buNone/>
              <a:defRPr>
                <a:solidFill>
                  <a:schemeClr val="tx1">
                    <a:tint val="75000"/>
                  </a:schemeClr>
                </a:solidFill>
              </a:defRPr>
            </a:lvl7pPr>
            <a:lvl8pPr marL="3807874" indent="0" algn="ctr">
              <a:buNone/>
              <a:defRPr>
                <a:solidFill>
                  <a:schemeClr val="tx1">
                    <a:tint val="75000"/>
                  </a:schemeClr>
                </a:solidFill>
              </a:defRPr>
            </a:lvl8pPr>
            <a:lvl9pPr marL="4351856" indent="0" algn="ctr">
              <a:buNone/>
              <a:defRPr>
                <a:solidFill>
                  <a:schemeClr val="tx1">
                    <a:tint val="75000"/>
                  </a:schemeClr>
                </a:solidFill>
              </a:defRPr>
            </a:lvl9pPr>
          </a:lstStyle>
          <a:p>
            <a:r>
              <a:rPr lang="en-US"/>
              <a:t>Click to edit Master subtitle style</a:t>
            </a:r>
          </a:p>
        </p:txBody>
      </p:sp>
      <p:pic>
        <p:nvPicPr>
          <p:cNvPr id="8" name="Picture 7" descr="Acrobat">
            <a:extLst>
              <a:ext uri="{FF2B5EF4-FFF2-40B4-BE49-F238E27FC236}">
                <a16:creationId xmlns:a16="http://schemas.microsoft.com/office/drawing/2014/main" id="{F4C337C9-9727-46FB-82D9-629A4DB469CD}"/>
              </a:ext>
            </a:extLst>
          </p:cNvPr>
          <p:cNvPicPr>
            <a:picLocks noChangeAspect="1"/>
          </p:cNvPicPr>
          <p:nvPr userDrawn="1"/>
        </p:nvPicPr>
        <p:blipFill>
          <a:blip r:embed="rId2"/>
          <a:stretch>
            <a:fillRect/>
          </a:stretch>
        </p:blipFill>
        <p:spPr>
          <a:xfrm>
            <a:off x="872599" y="2748128"/>
            <a:ext cx="703952" cy="680872"/>
          </a:xfrm>
          <a:prstGeom prst="rect">
            <a:avLst/>
          </a:prstGeom>
        </p:spPr>
      </p:pic>
    </p:spTree>
    <p:extLst>
      <p:ext uri="{BB962C8B-B14F-4D97-AF65-F5344CB8AC3E}">
        <p14:creationId xmlns:p14="http://schemas.microsoft.com/office/powerpoint/2010/main" val="2616865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CC74711-D0D9-4EF3-AA54-212501050A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599">
                <a:solidFill>
                  <a:srgbClr val="FF0000"/>
                </a:solidFill>
                <a:latin typeface="+mj-lt"/>
              </a:defRPr>
            </a:lvl1pPr>
          </a:lstStyle>
          <a:p>
            <a:r>
              <a:rPr lang="en-US"/>
              <a:t>Click to edit Master title style</a:t>
            </a:r>
          </a:p>
        </p:txBody>
      </p:sp>
      <p:sp>
        <p:nvSpPr>
          <p:cNvPr id="13" name="Subtitle 2"/>
          <p:cNvSpPr>
            <a:spLocks noGrp="1"/>
          </p:cNvSpPr>
          <p:nvPr>
            <p:ph type="subTitle" idx="1"/>
          </p:nvPr>
        </p:nvSpPr>
        <p:spPr>
          <a:xfrm>
            <a:off x="641182" y="7102722"/>
            <a:ext cx="10918220" cy="328295"/>
          </a:xfrm>
        </p:spPr>
        <p:txBody>
          <a:bodyPr wrap="square" lIns="0" tIns="0" rIns="0" bIns="0">
            <a:spAutoFit/>
          </a:bodyPr>
          <a:lstStyle>
            <a:lvl1pPr marL="0" indent="0" algn="l">
              <a:buNone/>
              <a:defRPr sz="2099">
                <a:solidFill>
                  <a:schemeClr val="tx1"/>
                </a:solidFill>
              </a:defRPr>
            </a:lvl1pPr>
            <a:lvl2pPr marL="543982" indent="0" algn="ctr">
              <a:buNone/>
              <a:defRPr>
                <a:solidFill>
                  <a:schemeClr val="tx1">
                    <a:tint val="75000"/>
                  </a:schemeClr>
                </a:solidFill>
              </a:defRPr>
            </a:lvl2pPr>
            <a:lvl3pPr marL="1087965" indent="0" algn="ctr">
              <a:buNone/>
              <a:defRPr>
                <a:solidFill>
                  <a:schemeClr val="tx1">
                    <a:tint val="75000"/>
                  </a:schemeClr>
                </a:solidFill>
              </a:defRPr>
            </a:lvl3pPr>
            <a:lvl4pPr marL="1631946" indent="0" algn="ctr">
              <a:buNone/>
              <a:defRPr>
                <a:solidFill>
                  <a:schemeClr val="tx1">
                    <a:tint val="75000"/>
                  </a:schemeClr>
                </a:solidFill>
              </a:defRPr>
            </a:lvl4pPr>
            <a:lvl5pPr marL="2175928" indent="0" algn="ctr">
              <a:buNone/>
              <a:defRPr>
                <a:solidFill>
                  <a:schemeClr val="tx1">
                    <a:tint val="75000"/>
                  </a:schemeClr>
                </a:solidFill>
              </a:defRPr>
            </a:lvl5pPr>
            <a:lvl6pPr marL="2719910" indent="0" algn="ctr">
              <a:buNone/>
              <a:defRPr>
                <a:solidFill>
                  <a:schemeClr val="tx1">
                    <a:tint val="75000"/>
                  </a:schemeClr>
                </a:solidFill>
              </a:defRPr>
            </a:lvl6pPr>
            <a:lvl7pPr marL="3263893" indent="0" algn="ctr">
              <a:buNone/>
              <a:defRPr>
                <a:solidFill>
                  <a:schemeClr val="tx1">
                    <a:tint val="75000"/>
                  </a:schemeClr>
                </a:solidFill>
              </a:defRPr>
            </a:lvl7pPr>
            <a:lvl8pPr marL="3807874" indent="0" algn="ctr">
              <a:buNone/>
              <a:defRPr>
                <a:solidFill>
                  <a:schemeClr val="tx1">
                    <a:tint val="75000"/>
                  </a:schemeClr>
                </a:solidFill>
              </a:defRPr>
            </a:lvl8pPr>
            <a:lvl9pPr marL="4351856"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16508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v2">
    <p:spTree>
      <p:nvGrpSpPr>
        <p:cNvPr id="1" name=""/>
        <p:cNvGrpSpPr/>
        <p:nvPr/>
      </p:nvGrpSpPr>
      <p:grpSpPr>
        <a:xfrm>
          <a:off x="0" y="0"/>
          <a:ext cx="0" cy="0"/>
          <a:chOff x="0" y="0"/>
          <a:chExt cx="0" cy="0"/>
        </a:xfrm>
      </p:grpSpPr>
      <p:pic>
        <p:nvPicPr>
          <p:cNvPr id="6" name="Picture 5" descr="A picture containing drawing&#10;&#10;Description automatically generated">
            <a:extLst>
              <a:ext uri="{FF2B5EF4-FFF2-40B4-BE49-F238E27FC236}">
                <a16:creationId xmlns:a16="http://schemas.microsoft.com/office/drawing/2014/main" id="{C84E2676-6565-FA52-CD3D-168A09168A5C}"/>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7AED2DE1-CD92-D54D-95C5-5BDEECA1D19C}"/>
              </a:ext>
            </a:extLst>
          </p:cNvPr>
          <p:cNvSpPr>
            <a:spLocks noGrp="1"/>
          </p:cNvSpPr>
          <p:nvPr>
            <p:ph type="title" hasCustomPrompt="1"/>
          </p:nvPr>
        </p:nvSpPr>
        <p:spPr>
          <a:xfrm>
            <a:off x="2202726" y="2796819"/>
            <a:ext cx="5917839" cy="1213050"/>
          </a:xfrm>
        </p:spPr>
        <p:txBody>
          <a:bodyPr>
            <a:noAutofit/>
          </a:bodyPr>
          <a:lstStyle>
            <a:lvl1pPr>
              <a:defRPr sz="3599">
                <a:solidFill>
                  <a:schemeClr val="bg1"/>
                </a:solidFill>
              </a:defRPr>
            </a:lvl1pPr>
          </a:lstStyle>
          <a:p>
            <a:r>
              <a:rPr lang="en-US"/>
              <a:t>Click to edit presentation title</a:t>
            </a:r>
          </a:p>
        </p:txBody>
      </p:sp>
      <p:sp>
        <p:nvSpPr>
          <p:cNvPr id="8" name="Content Placeholder 8">
            <a:extLst>
              <a:ext uri="{FF2B5EF4-FFF2-40B4-BE49-F238E27FC236}">
                <a16:creationId xmlns:a16="http://schemas.microsoft.com/office/drawing/2014/main" id="{ED4DD803-E558-9144-8986-8DB1EE1D03F9}"/>
              </a:ext>
            </a:extLst>
          </p:cNvPr>
          <p:cNvSpPr>
            <a:spLocks noGrp="1"/>
          </p:cNvSpPr>
          <p:nvPr>
            <p:ph sz="quarter" idx="11" hasCustomPrompt="1"/>
          </p:nvPr>
        </p:nvSpPr>
        <p:spPr>
          <a:xfrm>
            <a:off x="2202725" y="4123740"/>
            <a:ext cx="5908415" cy="1078057"/>
          </a:xfrm>
          <a:prstGeom prst="rect">
            <a:avLst/>
          </a:prstGeom>
        </p:spPr>
        <p:txBody>
          <a:bodyPr anchor="t"/>
          <a:lstStyle>
            <a:lvl1pPr marL="0" indent="0" algn="l" defTabSz="914126" rtl="0" eaLnBrk="1" latinLnBrk="0" hangingPunct="1">
              <a:lnSpc>
                <a:spcPct val="100000"/>
              </a:lnSpc>
              <a:spcBef>
                <a:spcPts val="0"/>
              </a:spcBef>
              <a:spcAft>
                <a:spcPts val="1000"/>
              </a:spcAft>
              <a:buFont typeface="Arial" panose="020B0604020202020204" pitchFamily="34" charset="0"/>
              <a:buNone/>
              <a:defRPr lang="en-US" sz="1999" b="1" i="0" kern="1200" baseline="0" dirty="0">
                <a:solidFill>
                  <a:schemeClr val="bg1"/>
                </a:solidFill>
                <a:latin typeface="Adobe Clean" panose="020B0503020404020204" pitchFamily="34" charset="0"/>
                <a:ea typeface="+mn-ea"/>
                <a:cs typeface="+mn-cs"/>
              </a:defRPr>
            </a:lvl1pPr>
          </a:lstStyle>
          <a:p>
            <a:pPr lvl="0"/>
            <a:r>
              <a:rPr lang="en-US"/>
              <a:t>Click to edit presentation subtitle</a:t>
            </a:r>
          </a:p>
        </p:txBody>
      </p:sp>
      <p:pic>
        <p:nvPicPr>
          <p:cNvPr id="7" name="Picture 6">
            <a:extLst>
              <a:ext uri="{FF2B5EF4-FFF2-40B4-BE49-F238E27FC236}">
                <a16:creationId xmlns:a16="http://schemas.microsoft.com/office/drawing/2014/main" id="{97E590B2-096A-5541-6F19-5B3516A8B65F}"/>
              </a:ext>
            </a:extLst>
          </p:cNvPr>
          <p:cNvPicPr>
            <a:picLocks noChangeAspect="1"/>
          </p:cNvPicPr>
          <p:nvPr userDrawn="1"/>
        </p:nvPicPr>
        <p:blipFill>
          <a:blip r:embed="rId3"/>
          <a:stretch>
            <a:fillRect/>
          </a:stretch>
        </p:blipFill>
        <p:spPr>
          <a:xfrm>
            <a:off x="916297" y="2825115"/>
            <a:ext cx="615919" cy="554471"/>
          </a:xfrm>
          <a:prstGeom prst="rect">
            <a:avLst/>
          </a:prstGeom>
        </p:spPr>
      </p:pic>
    </p:spTree>
    <p:extLst>
      <p:ext uri="{BB962C8B-B14F-4D97-AF65-F5344CB8AC3E}">
        <p14:creationId xmlns:p14="http://schemas.microsoft.com/office/powerpoint/2010/main" val="1569808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Divider Al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F31999B-4BB1-4F65-901F-A70306DC1B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599">
                <a:solidFill>
                  <a:srgbClr val="FF0000"/>
                </a:solidFill>
                <a:latin typeface="+mj-lt"/>
              </a:defRPr>
            </a:lvl1pPr>
          </a:lstStyle>
          <a:p>
            <a:r>
              <a:rPr lang="en-US"/>
              <a:t>Click to edit Master title style</a:t>
            </a:r>
          </a:p>
        </p:txBody>
      </p:sp>
      <p:sp>
        <p:nvSpPr>
          <p:cNvPr id="13" name="Subtitle 2"/>
          <p:cNvSpPr>
            <a:spLocks noGrp="1"/>
          </p:cNvSpPr>
          <p:nvPr>
            <p:ph type="subTitle" idx="1"/>
          </p:nvPr>
        </p:nvSpPr>
        <p:spPr>
          <a:xfrm>
            <a:off x="641182" y="7102722"/>
            <a:ext cx="10918220" cy="328295"/>
          </a:xfrm>
        </p:spPr>
        <p:txBody>
          <a:bodyPr wrap="square" lIns="0" tIns="0" rIns="0" bIns="0">
            <a:spAutoFit/>
          </a:bodyPr>
          <a:lstStyle>
            <a:lvl1pPr marL="0" indent="0" algn="l">
              <a:buNone/>
              <a:defRPr sz="2099">
                <a:solidFill>
                  <a:schemeClr val="tx1"/>
                </a:solidFill>
              </a:defRPr>
            </a:lvl1pPr>
            <a:lvl2pPr marL="543982" indent="0" algn="ctr">
              <a:buNone/>
              <a:defRPr>
                <a:solidFill>
                  <a:schemeClr val="tx1">
                    <a:tint val="75000"/>
                  </a:schemeClr>
                </a:solidFill>
              </a:defRPr>
            </a:lvl2pPr>
            <a:lvl3pPr marL="1087965" indent="0" algn="ctr">
              <a:buNone/>
              <a:defRPr>
                <a:solidFill>
                  <a:schemeClr val="tx1">
                    <a:tint val="75000"/>
                  </a:schemeClr>
                </a:solidFill>
              </a:defRPr>
            </a:lvl3pPr>
            <a:lvl4pPr marL="1631946" indent="0" algn="ctr">
              <a:buNone/>
              <a:defRPr>
                <a:solidFill>
                  <a:schemeClr val="tx1">
                    <a:tint val="75000"/>
                  </a:schemeClr>
                </a:solidFill>
              </a:defRPr>
            </a:lvl4pPr>
            <a:lvl5pPr marL="2175928" indent="0" algn="ctr">
              <a:buNone/>
              <a:defRPr>
                <a:solidFill>
                  <a:schemeClr val="tx1">
                    <a:tint val="75000"/>
                  </a:schemeClr>
                </a:solidFill>
              </a:defRPr>
            </a:lvl5pPr>
            <a:lvl6pPr marL="2719910" indent="0" algn="ctr">
              <a:buNone/>
              <a:defRPr>
                <a:solidFill>
                  <a:schemeClr val="tx1">
                    <a:tint val="75000"/>
                  </a:schemeClr>
                </a:solidFill>
              </a:defRPr>
            </a:lvl6pPr>
            <a:lvl7pPr marL="3263893" indent="0" algn="ctr">
              <a:buNone/>
              <a:defRPr>
                <a:solidFill>
                  <a:schemeClr val="tx1">
                    <a:tint val="75000"/>
                  </a:schemeClr>
                </a:solidFill>
              </a:defRPr>
            </a:lvl7pPr>
            <a:lvl8pPr marL="3807874" indent="0" algn="ctr">
              <a:buNone/>
              <a:defRPr>
                <a:solidFill>
                  <a:schemeClr val="tx1">
                    <a:tint val="75000"/>
                  </a:schemeClr>
                </a:solidFill>
              </a:defRPr>
            </a:lvl8pPr>
            <a:lvl9pPr marL="4351856"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0008257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F3AC819-F530-40C9-A766-72AA783EB34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599">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641182" y="7102722"/>
            <a:ext cx="10918220" cy="328295"/>
          </a:xfrm>
        </p:spPr>
        <p:txBody>
          <a:bodyPr wrap="square" lIns="0" tIns="0" rIns="0" bIns="0">
            <a:spAutoFit/>
          </a:bodyPr>
          <a:lstStyle>
            <a:lvl1pPr marL="0" indent="0" algn="l">
              <a:buNone/>
              <a:defRPr sz="2099">
                <a:solidFill>
                  <a:schemeClr val="tx1"/>
                </a:solidFill>
              </a:defRPr>
            </a:lvl1pPr>
            <a:lvl2pPr marL="543982" indent="0" algn="ctr">
              <a:buNone/>
              <a:defRPr>
                <a:solidFill>
                  <a:schemeClr val="tx1">
                    <a:tint val="75000"/>
                  </a:schemeClr>
                </a:solidFill>
              </a:defRPr>
            </a:lvl2pPr>
            <a:lvl3pPr marL="1087965" indent="0" algn="ctr">
              <a:buNone/>
              <a:defRPr>
                <a:solidFill>
                  <a:schemeClr val="tx1">
                    <a:tint val="75000"/>
                  </a:schemeClr>
                </a:solidFill>
              </a:defRPr>
            </a:lvl3pPr>
            <a:lvl4pPr marL="1631946" indent="0" algn="ctr">
              <a:buNone/>
              <a:defRPr>
                <a:solidFill>
                  <a:schemeClr val="tx1">
                    <a:tint val="75000"/>
                  </a:schemeClr>
                </a:solidFill>
              </a:defRPr>
            </a:lvl4pPr>
            <a:lvl5pPr marL="2175928" indent="0" algn="ctr">
              <a:buNone/>
              <a:defRPr>
                <a:solidFill>
                  <a:schemeClr val="tx1">
                    <a:tint val="75000"/>
                  </a:schemeClr>
                </a:solidFill>
              </a:defRPr>
            </a:lvl5pPr>
            <a:lvl6pPr marL="2719910" indent="0" algn="ctr">
              <a:buNone/>
              <a:defRPr>
                <a:solidFill>
                  <a:schemeClr val="tx1">
                    <a:tint val="75000"/>
                  </a:schemeClr>
                </a:solidFill>
              </a:defRPr>
            </a:lvl6pPr>
            <a:lvl7pPr marL="3263893" indent="0" algn="ctr">
              <a:buNone/>
              <a:defRPr>
                <a:solidFill>
                  <a:schemeClr val="tx1">
                    <a:tint val="75000"/>
                  </a:schemeClr>
                </a:solidFill>
              </a:defRPr>
            </a:lvl7pPr>
            <a:lvl8pPr marL="3807874" indent="0" algn="ctr">
              <a:buNone/>
              <a:defRPr>
                <a:solidFill>
                  <a:schemeClr val="tx1">
                    <a:tint val="75000"/>
                  </a:schemeClr>
                </a:solidFill>
              </a:defRPr>
            </a:lvl8pPr>
            <a:lvl9pPr marL="4351856"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8471825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Al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58EEE7F-0049-4097-A2ED-ECC4037507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893"/>
            <a:ext cx="12188825" cy="6856214"/>
          </a:xfrm>
          <a:prstGeom prst="rect">
            <a:avLst/>
          </a:prstGeom>
        </p:spPr>
      </p:pic>
      <p:sp>
        <p:nvSpPr>
          <p:cNvPr id="12" name="Title 1"/>
          <p:cNvSpPr>
            <a:spLocks noGrp="1"/>
          </p:cNvSpPr>
          <p:nvPr>
            <p:ph type="ctrTitle"/>
          </p:nvPr>
        </p:nvSpPr>
        <p:spPr>
          <a:xfrm>
            <a:off x="795528" y="2798064"/>
            <a:ext cx="5907024" cy="1399032"/>
          </a:xfrm>
        </p:spPr>
        <p:txBody>
          <a:bodyPr wrap="square" lIns="0" tIns="0" rIns="0" bIns="0" anchor="t" anchorCtr="0">
            <a:noAutofit/>
          </a:bodyPr>
          <a:lstStyle>
            <a:lvl1pPr>
              <a:defRPr sz="3599">
                <a:solidFill>
                  <a:schemeClr val="bg1"/>
                </a:solidFill>
                <a:latin typeface="+mj-lt"/>
              </a:defRPr>
            </a:lvl1pPr>
          </a:lstStyle>
          <a:p>
            <a:r>
              <a:rPr lang="en-US"/>
              <a:t>Click to edit Master title style</a:t>
            </a:r>
          </a:p>
        </p:txBody>
      </p:sp>
      <p:sp>
        <p:nvSpPr>
          <p:cNvPr id="13" name="Subtitle 2"/>
          <p:cNvSpPr>
            <a:spLocks noGrp="1"/>
          </p:cNvSpPr>
          <p:nvPr>
            <p:ph type="subTitle" idx="1"/>
          </p:nvPr>
        </p:nvSpPr>
        <p:spPr>
          <a:xfrm>
            <a:off x="641182" y="7102722"/>
            <a:ext cx="10918220" cy="328295"/>
          </a:xfrm>
        </p:spPr>
        <p:txBody>
          <a:bodyPr wrap="square" lIns="0" tIns="0" rIns="0" bIns="0">
            <a:spAutoFit/>
          </a:bodyPr>
          <a:lstStyle>
            <a:lvl1pPr marL="0" indent="0" algn="l">
              <a:buNone/>
              <a:defRPr sz="2099">
                <a:solidFill>
                  <a:schemeClr val="tx1"/>
                </a:solidFill>
              </a:defRPr>
            </a:lvl1pPr>
            <a:lvl2pPr marL="543982" indent="0" algn="ctr">
              <a:buNone/>
              <a:defRPr>
                <a:solidFill>
                  <a:schemeClr val="tx1">
                    <a:tint val="75000"/>
                  </a:schemeClr>
                </a:solidFill>
              </a:defRPr>
            </a:lvl2pPr>
            <a:lvl3pPr marL="1087965" indent="0" algn="ctr">
              <a:buNone/>
              <a:defRPr>
                <a:solidFill>
                  <a:schemeClr val="tx1">
                    <a:tint val="75000"/>
                  </a:schemeClr>
                </a:solidFill>
              </a:defRPr>
            </a:lvl3pPr>
            <a:lvl4pPr marL="1631946" indent="0" algn="ctr">
              <a:buNone/>
              <a:defRPr>
                <a:solidFill>
                  <a:schemeClr val="tx1">
                    <a:tint val="75000"/>
                  </a:schemeClr>
                </a:solidFill>
              </a:defRPr>
            </a:lvl4pPr>
            <a:lvl5pPr marL="2175928" indent="0" algn="ctr">
              <a:buNone/>
              <a:defRPr>
                <a:solidFill>
                  <a:schemeClr val="tx1">
                    <a:tint val="75000"/>
                  </a:schemeClr>
                </a:solidFill>
              </a:defRPr>
            </a:lvl5pPr>
            <a:lvl6pPr marL="2719910" indent="0" algn="ctr">
              <a:buNone/>
              <a:defRPr>
                <a:solidFill>
                  <a:schemeClr val="tx1">
                    <a:tint val="75000"/>
                  </a:schemeClr>
                </a:solidFill>
              </a:defRPr>
            </a:lvl6pPr>
            <a:lvl7pPr marL="3263893" indent="0" algn="ctr">
              <a:buNone/>
              <a:defRPr>
                <a:solidFill>
                  <a:schemeClr val="tx1">
                    <a:tint val="75000"/>
                  </a:schemeClr>
                </a:solidFill>
              </a:defRPr>
            </a:lvl7pPr>
            <a:lvl8pPr marL="3807874" indent="0" algn="ctr">
              <a:buNone/>
              <a:defRPr>
                <a:solidFill>
                  <a:schemeClr val="tx1">
                    <a:tint val="75000"/>
                  </a:schemeClr>
                </a:solidFill>
              </a:defRPr>
            </a:lvl8pPr>
            <a:lvl9pPr marL="4351856"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8275601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White - Bottom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p:txBody>
          <a:bodyPr lIns="45720" tIns="45720" rIns="45720" bIns="4572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B7BC8CB-F3FC-4033-BFC9-CCF51EEE8322}" type="datetime1">
              <a:rPr lang="en-US" smtClean="0"/>
              <a:t>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1844485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Black - Bottom Graphic">
    <p:spTree>
      <p:nvGrpSpPr>
        <p:cNvPr id="1" name=""/>
        <p:cNvGrpSpPr/>
        <p:nvPr/>
      </p:nvGrpSpPr>
      <p:grpSpPr>
        <a:xfrm>
          <a:off x="0" y="0"/>
          <a:ext cx="0" cy="0"/>
          <a:chOff x="0" y="0"/>
          <a:chExt cx="0" cy="0"/>
        </a:xfrm>
      </p:grpSpPr>
      <p:sp>
        <p:nvSpPr>
          <p:cNvPr id="11" name="Rectangle 5"/>
          <p:cNvSpPr>
            <a:spLocks noChangeArrowheads="1"/>
          </p:cNvSpPr>
          <p:nvPr userDrawn="1"/>
        </p:nvSpPr>
        <p:spPr bwMode="auto">
          <a:xfrm>
            <a:off x="1" y="0"/>
            <a:ext cx="12188825" cy="6858000"/>
          </a:xfrm>
          <a:prstGeom prst="rect">
            <a:avLst/>
          </a:prstGeom>
          <a:solidFill>
            <a:srgbClr val="2C2C2C"/>
          </a:solidFill>
          <a:ln w="12700">
            <a:miter lim="400000"/>
          </a:ln>
        </p:spPr>
        <p:txBody>
          <a:bodyPr lIns="0" tIns="0" rIns="0" bIns="0" anchor="ctr"/>
          <a:lstStyle/>
          <a:p>
            <a:pPr lvl="0" algn="ctr" defTabSz="825252"/>
            <a:endParaRPr lang="en-US" sz="3599">
              <a:solidFill>
                <a:srgbClr val="FFFFFF"/>
              </a:solidFill>
              <a:latin typeface="+mj-lt"/>
              <a:ea typeface="+mj-ea"/>
              <a:cs typeface="+mj-cs"/>
              <a:sym typeface="Helvetica Light"/>
            </a:endParaRPr>
          </a:p>
        </p:txBody>
      </p:sp>
      <p:sp>
        <p:nvSpPr>
          <p:cNvPr id="12" name="Rectangle 11">
            <a:extLst>
              <a:ext uri="{FF2B5EF4-FFF2-40B4-BE49-F238E27FC236}">
                <a16:creationId xmlns:a16="http://schemas.microsoft.com/office/drawing/2014/main" id="{9091EAC9-E1FB-47C8-99DA-33D1276A588E}"/>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3" name="Picture 12" descr="Adobe">
            <a:extLst>
              <a:ext uri="{FF2B5EF4-FFF2-40B4-BE49-F238E27FC236}">
                <a16:creationId xmlns:a16="http://schemas.microsoft.com/office/drawing/2014/main" id="{9141CC4C-7C4C-4702-B363-52863C701045}"/>
              </a:ext>
            </a:extLst>
          </p:cNvPr>
          <p:cNvPicPr>
            <a:picLocks noChangeAspect="1"/>
          </p:cNvPicPr>
          <p:nvPr userDrawn="1"/>
        </p:nvPicPr>
        <p:blipFill>
          <a:blip r:embed="rId2"/>
          <a:stretch>
            <a:fillRect/>
          </a:stretch>
        </p:blipFill>
        <p:spPr>
          <a:xfrm>
            <a:off x="401915" y="6578697"/>
            <a:ext cx="566079" cy="147131"/>
          </a:xfrm>
          <a:prstGeom prst="rect">
            <a:avLst/>
          </a:prstGeom>
        </p:spPr>
      </p:pic>
      <p:sp>
        <p:nvSpPr>
          <p:cNvPr id="14" name="Date Placeholder 3">
            <a:extLst>
              <a:ext uri="{FF2B5EF4-FFF2-40B4-BE49-F238E27FC236}">
                <a16:creationId xmlns:a16="http://schemas.microsoft.com/office/drawing/2014/main" id="{389DDB37-32C2-46C5-BB3D-0706817D5849}"/>
              </a:ext>
            </a:extLst>
          </p:cNvPr>
          <p:cNvSpPr txBox="1">
            <a:spLocks/>
          </p:cNvSpPr>
          <p:nvPr userDrawn="1"/>
        </p:nvSpPr>
        <p:spPr>
          <a:xfrm>
            <a:off x="9302848"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126"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©2020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04721" y="1192212"/>
            <a:ext cx="11579384" cy="5248276"/>
          </a:xfrm>
        </p:spPr>
        <p:txBody>
          <a:bodyPr lIns="45720" tIns="45720" rIns="45720" bIns="45720">
            <a:noAutofit/>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42030A-B6F3-4237-8733-BBFDFAD4A861}"/>
              </a:ext>
            </a:extLst>
          </p:cNvPr>
          <p:cNvSpPr>
            <a:spLocks noGrp="1"/>
          </p:cNvSpPr>
          <p:nvPr>
            <p:ph type="dt" sz="half" idx="10"/>
          </p:nvPr>
        </p:nvSpPr>
        <p:spPr/>
        <p:txBody>
          <a:bodyPr/>
          <a:lstStyle/>
          <a:p>
            <a:fld id="{93907CB3-1618-4E26-A581-BCA4198C2296}" type="datetime1">
              <a:rPr lang="en-US" smtClean="0"/>
              <a:t>8/12/2022</a:t>
            </a:fld>
            <a:endParaRPr lang="en-US"/>
          </a:p>
        </p:txBody>
      </p:sp>
      <p:sp>
        <p:nvSpPr>
          <p:cNvPr id="8" name="Footer Placeholder 7">
            <a:extLst>
              <a:ext uri="{FF2B5EF4-FFF2-40B4-BE49-F238E27FC236}">
                <a16:creationId xmlns:a16="http://schemas.microsoft.com/office/drawing/2014/main" id="{D3B3C625-D009-4CBF-8206-AF0AFEECD2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56CFA1-5786-4E33-8FBD-41717C94D1D6}"/>
              </a:ext>
            </a:extLst>
          </p:cNvPr>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32445347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39DE83E-20D3-4261-A267-C9120A3C964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893"/>
            <a:ext cx="12188825" cy="6856214"/>
          </a:xfrm>
          <a:prstGeom prst="rect">
            <a:avLst/>
          </a:prstGeom>
        </p:spPr>
      </p:pic>
      <p:sp>
        <p:nvSpPr>
          <p:cNvPr id="12" name="Title 1"/>
          <p:cNvSpPr>
            <a:spLocks noGrp="1"/>
          </p:cNvSpPr>
          <p:nvPr>
            <p:ph type="ctrTitle"/>
          </p:nvPr>
        </p:nvSpPr>
        <p:spPr>
          <a:xfrm>
            <a:off x="795529" y="914400"/>
            <a:ext cx="8010144" cy="585216"/>
          </a:xfrm>
        </p:spPr>
        <p:txBody>
          <a:bodyPr wrap="square" lIns="0" tIns="0" rIns="0" bIns="0" anchor="t" anchorCtr="0">
            <a:noAutofit/>
          </a:bodyPr>
          <a:lstStyle>
            <a:lvl1pPr>
              <a:defRPr sz="3599">
                <a:solidFill>
                  <a:srgbClr val="FF0000"/>
                </a:solidFill>
                <a:latin typeface="+mj-lt"/>
              </a:defRPr>
            </a:lvl1pPr>
          </a:lstStyle>
          <a:p>
            <a:r>
              <a:rPr lang="en-US"/>
              <a:t>Click to edit Master title style</a:t>
            </a:r>
          </a:p>
        </p:txBody>
      </p:sp>
      <p:sp>
        <p:nvSpPr>
          <p:cNvPr id="13" name="Subtitle 2"/>
          <p:cNvSpPr>
            <a:spLocks noGrp="1"/>
          </p:cNvSpPr>
          <p:nvPr>
            <p:ph type="subTitle" idx="1"/>
          </p:nvPr>
        </p:nvSpPr>
        <p:spPr>
          <a:xfrm>
            <a:off x="641182" y="7102722"/>
            <a:ext cx="10918220" cy="328295"/>
          </a:xfrm>
        </p:spPr>
        <p:txBody>
          <a:bodyPr wrap="square" lIns="0" tIns="0" rIns="0" bIns="0">
            <a:spAutoFit/>
          </a:bodyPr>
          <a:lstStyle>
            <a:lvl1pPr marL="0" indent="0" algn="l">
              <a:buNone/>
              <a:defRPr sz="2099">
                <a:solidFill>
                  <a:schemeClr val="tx1"/>
                </a:solidFill>
              </a:defRPr>
            </a:lvl1pPr>
            <a:lvl2pPr marL="543982" indent="0" algn="ctr">
              <a:buNone/>
              <a:defRPr>
                <a:solidFill>
                  <a:schemeClr val="tx1">
                    <a:tint val="75000"/>
                  </a:schemeClr>
                </a:solidFill>
              </a:defRPr>
            </a:lvl2pPr>
            <a:lvl3pPr marL="1087965" indent="0" algn="ctr">
              <a:buNone/>
              <a:defRPr>
                <a:solidFill>
                  <a:schemeClr val="tx1">
                    <a:tint val="75000"/>
                  </a:schemeClr>
                </a:solidFill>
              </a:defRPr>
            </a:lvl3pPr>
            <a:lvl4pPr marL="1631946" indent="0" algn="ctr">
              <a:buNone/>
              <a:defRPr>
                <a:solidFill>
                  <a:schemeClr val="tx1">
                    <a:tint val="75000"/>
                  </a:schemeClr>
                </a:solidFill>
              </a:defRPr>
            </a:lvl4pPr>
            <a:lvl5pPr marL="2175928" indent="0" algn="ctr">
              <a:buNone/>
              <a:defRPr>
                <a:solidFill>
                  <a:schemeClr val="tx1">
                    <a:tint val="75000"/>
                  </a:schemeClr>
                </a:solidFill>
              </a:defRPr>
            </a:lvl5pPr>
            <a:lvl6pPr marL="2719910" indent="0" algn="ctr">
              <a:buNone/>
              <a:defRPr>
                <a:solidFill>
                  <a:schemeClr val="tx1">
                    <a:tint val="75000"/>
                  </a:schemeClr>
                </a:solidFill>
              </a:defRPr>
            </a:lvl6pPr>
            <a:lvl7pPr marL="3263893" indent="0" algn="ctr">
              <a:buNone/>
              <a:defRPr>
                <a:solidFill>
                  <a:schemeClr val="tx1">
                    <a:tint val="75000"/>
                  </a:schemeClr>
                </a:solidFill>
              </a:defRPr>
            </a:lvl7pPr>
            <a:lvl8pPr marL="3807874" indent="0" algn="ctr">
              <a:buNone/>
              <a:defRPr>
                <a:solidFill>
                  <a:schemeClr val="tx1">
                    <a:tint val="75000"/>
                  </a:schemeClr>
                </a:solidFill>
              </a:defRPr>
            </a:lvl8pPr>
            <a:lvl9pPr marL="4351856" indent="0" algn="ctr">
              <a:buNone/>
              <a:defRPr>
                <a:solidFill>
                  <a:schemeClr val="tx1">
                    <a:tint val="75000"/>
                  </a:schemeClr>
                </a:solidFill>
              </a:defRPr>
            </a:lvl9pPr>
          </a:lstStyle>
          <a:p>
            <a:r>
              <a:rPr lang="en-US"/>
              <a:t>Click to edit Master subtitle style</a:t>
            </a:r>
          </a:p>
        </p:txBody>
      </p:sp>
      <p:sp>
        <p:nvSpPr>
          <p:cNvPr id="3" name="Table Placeholder 2">
            <a:extLst>
              <a:ext uri="{FF2B5EF4-FFF2-40B4-BE49-F238E27FC236}">
                <a16:creationId xmlns:a16="http://schemas.microsoft.com/office/drawing/2014/main" id="{59631ABC-0F20-4732-9A2E-F2D10704DBFA}"/>
              </a:ext>
            </a:extLst>
          </p:cNvPr>
          <p:cNvSpPr>
            <a:spLocks noGrp="1"/>
          </p:cNvSpPr>
          <p:nvPr>
            <p:ph type="tbl" sz="quarter" idx="10"/>
          </p:nvPr>
        </p:nvSpPr>
        <p:spPr>
          <a:xfrm>
            <a:off x="795338" y="1920240"/>
            <a:ext cx="8010144" cy="3858768"/>
          </a:xfrm>
        </p:spPr>
        <p:txBody>
          <a:bodyPr lIns="0" tIns="0" rIns="0" bIns="0"/>
          <a:lstStyle>
            <a:lvl1pPr>
              <a:defRPr>
                <a:latin typeface="+mn-lt"/>
              </a:defRPr>
            </a:lvl1pPr>
          </a:lstStyle>
          <a:p>
            <a:endParaRPr lang="en-US"/>
          </a:p>
        </p:txBody>
      </p:sp>
    </p:spTree>
    <p:extLst>
      <p:ext uri="{BB962C8B-B14F-4D97-AF65-F5344CB8AC3E}">
        <p14:creationId xmlns:p14="http://schemas.microsoft.com/office/powerpoint/2010/main" val="7418715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 Light Airy">
    <p:spTree>
      <p:nvGrpSpPr>
        <p:cNvPr id="1" name=""/>
        <p:cNvGrpSpPr/>
        <p:nvPr/>
      </p:nvGrpSpPr>
      <p:grpSpPr>
        <a:xfrm>
          <a:off x="0" y="0"/>
          <a:ext cx="0" cy="0"/>
          <a:chOff x="0" y="0"/>
          <a:chExt cx="0" cy="0"/>
        </a:xfrm>
      </p:grpSpPr>
      <p:sp>
        <p:nvSpPr>
          <p:cNvPr id="2" name="Title 1"/>
          <p:cNvSpPr>
            <a:spLocks noGrp="1"/>
          </p:cNvSpPr>
          <p:nvPr>
            <p:ph type="title"/>
          </p:nvPr>
        </p:nvSpPr>
        <p:spPr/>
        <p:txBody>
          <a:bodyPr lIns="45720" tIns="45720" rIns="45720" bIns="45720"/>
          <a:lstStyle>
            <a:lvl1pPr>
              <a:defRPr>
                <a:latin typeface="+mj-lt"/>
              </a:defRPr>
            </a:lvl1pPr>
          </a:lstStyle>
          <a:p>
            <a:r>
              <a:rPr lang="en-US"/>
              <a:t>Click to edit Master title style</a:t>
            </a:r>
          </a:p>
        </p:txBody>
      </p:sp>
      <p:sp>
        <p:nvSpPr>
          <p:cNvPr id="3" name="Content Placeholder 2"/>
          <p:cNvSpPr>
            <a:spLocks noGrp="1"/>
          </p:cNvSpPr>
          <p:nvPr>
            <p:ph idx="1"/>
          </p:nvPr>
        </p:nvSpPr>
        <p:spPr>
          <a:xfrm>
            <a:off x="304722" y="1431924"/>
            <a:ext cx="11582479" cy="4593971"/>
          </a:xfrm>
        </p:spPr>
        <p:txBody>
          <a:bodyPr/>
          <a:lstStyle>
            <a:lvl1pPr>
              <a:spcBef>
                <a:spcPts val="1799"/>
              </a:spcBef>
              <a:defRPr>
                <a:latin typeface="+mn-lt"/>
              </a:defRPr>
            </a:lvl1pPr>
            <a:lvl2pPr>
              <a:spcBef>
                <a:spcPts val="1799"/>
              </a:spcBef>
              <a:defRPr>
                <a:latin typeface="+mn-lt"/>
              </a:defRPr>
            </a:lvl2pPr>
            <a:lvl3pPr>
              <a:spcBef>
                <a:spcPts val="1799"/>
              </a:spcBef>
              <a:defRPr>
                <a:latin typeface="+mn-lt"/>
              </a:defRPr>
            </a:lvl3pPr>
            <a:lvl4pPr>
              <a:spcBef>
                <a:spcPts val="1799"/>
              </a:spcBef>
              <a:defRPr>
                <a:latin typeface="+mn-lt"/>
              </a:defRPr>
            </a:lvl4pPr>
            <a:lvl5pPr>
              <a:spcBef>
                <a:spcPts val="1799"/>
              </a:spcBef>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6CDF72-5F73-4715-940E-684B16ADFBF6}" type="datetime1">
              <a:rPr lang="en-US" smtClean="0"/>
              <a:t>8/12/2022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1258799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 Dark Airy">
    <p:spTree>
      <p:nvGrpSpPr>
        <p:cNvPr id="1" name=""/>
        <p:cNvGrpSpPr/>
        <p:nvPr/>
      </p:nvGrpSpPr>
      <p:grpSpPr>
        <a:xfrm>
          <a:off x="0" y="0"/>
          <a:ext cx="0" cy="0"/>
          <a:chOff x="0" y="0"/>
          <a:chExt cx="0" cy="0"/>
        </a:xfrm>
      </p:grpSpPr>
      <p:sp>
        <p:nvSpPr>
          <p:cNvPr id="9" name="Rectangle 5">
            <a:extLst>
              <a:ext uri="{FF2B5EF4-FFF2-40B4-BE49-F238E27FC236}">
                <a16:creationId xmlns:a16="http://schemas.microsoft.com/office/drawing/2014/main" id="{6C1404A5-D751-44E8-A1EF-86A7487035A6}"/>
              </a:ext>
            </a:extLst>
          </p:cNvPr>
          <p:cNvSpPr>
            <a:spLocks noChangeArrowheads="1"/>
          </p:cNvSpPr>
          <p:nvPr userDrawn="1"/>
        </p:nvSpPr>
        <p:spPr bwMode="auto">
          <a:xfrm>
            <a:off x="1" y="0"/>
            <a:ext cx="12188825" cy="6858000"/>
          </a:xfrm>
          <a:prstGeom prst="rect">
            <a:avLst/>
          </a:prstGeom>
          <a:solidFill>
            <a:srgbClr val="2C2C2C"/>
          </a:solidFill>
          <a:ln w="12700">
            <a:miter lim="400000"/>
          </a:ln>
        </p:spPr>
        <p:txBody>
          <a:bodyPr lIns="0" tIns="0" rIns="0" bIns="0" anchor="ctr"/>
          <a:lstStyle/>
          <a:p>
            <a:pPr lvl="0" algn="ctr" defTabSz="825252"/>
            <a:endParaRPr lang="en-US" sz="3599">
              <a:solidFill>
                <a:srgbClr val="FFFFFF"/>
              </a:solidFill>
              <a:latin typeface="+mj-lt"/>
              <a:ea typeface="+mj-ea"/>
              <a:cs typeface="+mj-cs"/>
              <a:sym typeface="Helvetica Light"/>
            </a:endParaRPr>
          </a:p>
        </p:txBody>
      </p:sp>
      <p:sp>
        <p:nvSpPr>
          <p:cNvPr id="10" name="Rectangle 9">
            <a:extLst>
              <a:ext uri="{FF2B5EF4-FFF2-40B4-BE49-F238E27FC236}">
                <a16:creationId xmlns:a16="http://schemas.microsoft.com/office/drawing/2014/main" id="{D5E36082-D3B5-402C-ABA5-5DEE95E7A59D}"/>
              </a:ext>
            </a:extLst>
          </p:cNvPr>
          <p:cNvSpPr/>
          <p:nvPr userDrawn="1"/>
        </p:nvSpPr>
        <p:spPr>
          <a:xfrm>
            <a:off x="0" y="6446520"/>
            <a:ext cx="12192000" cy="41148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11" name="Picture 10">
            <a:extLst>
              <a:ext uri="{FF2B5EF4-FFF2-40B4-BE49-F238E27FC236}">
                <a16:creationId xmlns:a16="http://schemas.microsoft.com/office/drawing/2014/main" id="{49E00DCC-89B9-4A09-ADE9-3A28FF8E4E14}"/>
              </a:ext>
            </a:extLst>
          </p:cNvPr>
          <p:cNvPicPr>
            <a:picLocks noChangeAspect="1"/>
          </p:cNvPicPr>
          <p:nvPr userDrawn="1"/>
        </p:nvPicPr>
        <p:blipFill>
          <a:blip r:embed="rId2"/>
          <a:stretch>
            <a:fillRect/>
          </a:stretch>
        </p:blipFill>
        <p:spPr>
          <a:xfrm>
            <a:off x="401915" y="6578697"/>
            <a:ext cx="566079" cy="147131"/>
          </a:xfrm>
          <a:prstGeom prst="rect">
            <a:avLst/>
          </a:prstGeom>
        </p:spPr>
      </p:pic>
      <p:sp>
        <p:nvSpPr>
          <p:cNvPr id="12" name="Date Placeholder 3">
            <a:extLst>
              <a:ext uri="{FF2B5EF4-FFF2-40B4-BE49-F238E27FC236}">
                <a16:creationId xmlns:a16="http://schemas.microsoft.com/office/drawing/2014/main" id="{A88392BB-501D-4401-A873-9E3019BEC865}"/>
              </a:ext>
            </a:extLst>
          </p:cNvPr>
          <p:cNvSpPr txBox="1">
            <a:spLocks/>
          </p:cNvSpPr>
          <p:nvPr userDrawn="1"/>
        </p:nvSpPr>
        <p:spPr>
          <a:xfrm>
            <a:off x="9302848"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126" rtl="0" eaLnBrk="1" fontAlgn="auto" latinLnBrk="0" hangingPunct="1">
              <a:lnSpc>
                <a:spcPct val="100000"/>
              </a:lnSpc>
              <a:spcBef>
                <a:spcPts val="0"/>
              </a:spcBef>
              <a:spcAft>
                <a:spcPts val="0"/>
              </a:spcAft>
              <a:buClrTx/>
              <a:buSzTx/>
              <a:buFontTx/>
              <a:buNone/>
              <a:tabLst/>
              <a:defRPr/>
            </a:pPr>
            <a:r>
              <a:rPr lang="en-US" sz="800" baseline="0">
                <a:solidFill>
                  <a:srgbClr val="6E6E6E"/>
                </a:solidFill>
                <a:latin typeface="Adobe Clean" panose="020B0503020404020204" pitchFamily="34" charset="0"/>
              </a:rPr>
              <a:t>©2020 Adobe. All Rights Reserved. Adobe Confidential.</a:t>
            </a:r>
          </a:p>
        </p:txBody>
      </p:sp>
      <p:sp>
        <p:nvSpPr>
          <p:cNvPr id="2" name="Title 1"/>
          <p:cNvSpPr>
            <a:spLocks noGrp="1"/>
          </p:cNvSpPr>
          <p:nvPr>
            <p:ph type="title"/>
          </p:nvPr>
        </p:nvSpPr>
        <p:spPr/>
        <p:txBody>
          <a:bodyPr lIns="45720" tIns="45720" rIns="45720" bIns="45720"/>
          <a:lstStyle>
            <a:lvl1pPr>
              <a:defRPr>
                <a:solidFill>
                  <a:schemeClr val="bg1"/>
                </a:solidFill>
                <a:latin typeface="+mj-lt"/>
              </a:defRPr>
            </a:lvl1pPr>
          </a:lstStyle>
          <a:p>
            <a:r>
              <a:rPr lang="en-US"/>
              <a:t>Click to edit Master title style</a:t>
            </a:r>
          </a:p>
        </p:txBody>
      </p:sp>
      <p:sp>
        <p:nvSpPr>
          <p:cNvPr id="3" name="Content Placeholder 2"/>
          <p:cNvSpPr>
            <a:spLocks noGrp="1"/>
          </p:cNvSpPr>
          <p:nvPr>
            <p:ph idx="1"/>
          </p:nvPr>
        </p:nvSpPr>
        <p:spPr>
          <a:xfrm>
            <a:off x="301752" y="1435608"/>
            <a:ext cx="11585448" cy="4590288"/>
          </a:xfrm>
        </p:spPr>
        <p:txBody>
          <a:bodyPr/>
          <a:lstStyle>
            <a:lvl1pPr>
              <a:spcBef>
                <a:spcPts val="1799"/>
              </a:spcBef>
              <a:buClr>
                <a:schemeClr val="bg1"/>
              </a:buClr>
              <a:defRPr>
                <a:solidFill>
                  <a:schemeClr val="bg1"/>
                </a:solidFill>
                <a:latin typeface="+mn-lt"/>
              </a:defRPr>
            </a:lvl1pPr>
            <a:lvl2pPr>
              <a:spcBef>
                <a:spcPts val="1799"/>
              </a:spcBef>
              <a:buClr>
                <a:schemeClr val="bg1"/>
              </a:buClr>
              <a:defRPr>
                <a:solidFill>
                  <a:schemeClr val="bg1"/>
                </a:solidFill>
                <a:latin typeface="+mn-lt"/>
              </a:defRPr>
            </a:lvl2pPr>
            <a:lvl3pPr>
              <a:spcBef>
                <a:spcPts val="1799"/>
              </a:spcBef>
              <a:buClr>
                <a:schemeClr val="bg1"/>
              </a:buClr>
              <a:defRPr>
                <a:solidFill>
                  <a:schemeClr val="bg1"/>
                </a:solidFill>
                <a:latin typeface="+mn-lt"/>
              </a:defRPr>
            </a:lvl3pPr>
            <a:lvl4pPr>
              <a:spcBef>
                <a:spcPts val="1799"/>
              </a:spcBef>
              <a:buClr>
                <a:schemeClr val="bg1"/>
              </a:buClr>
              <a:defRPr>
                <a:solidFill>
                  <a:schemeClr val="bg1"/>
                </a:solidFill>
                <a:latin typeface="+mn-lt"/>
              </a:defRPr>
            </a:lvl4pPr>
            <a:lvl5pPr>
              <a:spcBef>
                <a:spcPts val="1799"/>
              </a:spcBef>
              <a:buClr>
                <a:schemeClr val="bg1"/>
              </a:buClr>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04F49F-18F2-425B-A794-BCBCCEE089DC}" type="datetime1">
              <a:rPr lang="en-US" smtClean="0"/>
              <a:t>8/12/2022</a:t>
            </a:fld>
            <a:endParaRPr lang="en-US"/>
          </a:p>
        </p:txBody>
      </p:sp>
      <p:sp>
        <p:nvSpPr>
          <p:cNvPr id="5" name="Footer Placeholder 4"/>
          <p:cNvSpPr>
            <a:spLocks noGrp="1"/>
          </p:cNvSpPr>
          <p:nvPr>
            <p:ph type="ftr" sz="quarter" idx="11"/>
          </p:nvPr>
        </p:nvSpPr>
        <p:spPr>
          <a:xfrm>
            <a:off x="1160891" y="6565992"/>
            <a:ext cx="4324081" cy="181185"/>
          </a:xfrm>
        </p:spPr>
        <p:txBody>
          <a:bodyPr/>
          <a:lstStyle/>
          <a:p>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23126469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Gray end slide">
    <p:spTree>
      <p:nvGrpSpPr>
        <p:cNvPr id="1" name=""/>
        <p:cNvGrpSpPr/>
        <p:nvPr/>
      </p:nvGrpSpPr>
      <p:grpSpPr>
        <a:xfrm>
          <a:off x="0" y="0"/>
          <a:ext cx="0" cy="0"/>
          <a:chOff x="0" y="0"/>
          <a:chExt cx="0" cy="0"/>
        </a:xfrm>
      </p:grpSpPr>
      <p:sp>
        <p:nvSpPr>
          <p:cNvPr id="7" name="Rectangle 5">
            <a:extLst>
              <a:ext uri="{C183D7F6-B498-43B3-948B-1728B52AA6E4}">
                <adec:decorative xmlns:adec="http://schemas.microsoft.com/office/drawing/2017/decorative" val="0"/>
              </a:ext>
            </a:extLst>
          </p:cNvPr>
          <p:cNvSpPr>
            <a:spLocks noChangeArrowheads="1"/>
          </p:cNvSpPr>
          <p:nvPr userDrawn="1"/>
        </p:nvSpPr>
        <p:spPr bwMode="auto">
          <a:xfrm>
            <a:off x="1" y="0"/>
            <a:ext cx="12188825" cy="6858000"/>
          </a:xfrm>
          <a:prstGeom prst="rect">
            <a:avLst/>
          </a:prstGeom>
          <a:solidFill>
            <a:srgbClr val="FA0F00"/>
          </a:solidFill>
          <a:ln w="12700">
            <a:miter lim="400000"/>
          </a:ln>
        </p:spPr>
        <p:txBody>
          <a:bodyPr lIns="0" tIns="0" rIns="0" bIns="0" anchor="ctr"/>
          <a:lstStyle/>
          <a:p>
            <a:pPr lvl="0" algn="ctr" defTabSz="825252"/>
            <a:endParaRPr lang="en-US" sz="3599">
              <a:solidFill>
                <a:srgbClr val="FFFFFF"/>
              </a:solidFill>
              <a:latin typeface="+mj-lt"/>
              <a:ea typeface="+mj-ea"/>
              <a:cs typeface="+mj-cs"/>
              <a:sym typeface="Helvetica Light"/>
            </a:endParaRPr>
          </a:p>
        </p:txBody>
      </p:sp>
      <p:pic>
        <p:nvPicPr>
          <p:cNvPr id="4" name="Picture 3" descr="Adobe">
            <a:extLst>
              <a:ext uri="{FF2B5EF4-FFF2-40B4-BE49-F238E27FC236}">
                <a16:creationId xmlns:a16="http://schemas.microsoft.com/office/drawing/2014/main" id="{B2F3ECA4-F153-4AF8-AB4D-C18D0FC52CFB}"/>
              </a:ext>
            </a:extLst>
          </p:cNvPr>
          <p:cNvPicPr>
            <a:picLocks noChangeAspect="1"/>
          </p:cNvPicPr>
          <p:nvPr userDrawn="1"/>
        </p:nvPicPr>
        <p:blipFill>
          <a:blip r:embed="rId2"/>
          <a:stretch>
            <a:fillRect/>
          </a:stretch>
        </p:blipFill>
        <p:spPr>
          <a:xfrm>
            <a:off x="5605833" y="2759989"/>
            <a:ext cx="980335" cy="1338025"/>
          </a:xfrm>
          <a:prstGeom prst="rect">
            <a:avLst/>
          </a:prstGeom>
        </p:spPr>
      </p:pic>
    </p:spTree>
    <p:extLst>
      <p:ext uri="{BB962C8B-B14F-4D97-AF65-F5344CB8AC3E}">
        <p14:creationId xmlns:p14="http://schemas.microsoft.com/office/powerpoint/2010/main" val="27446757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body">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398"/>
            </a:lvl1pPr>
            <a:lvl2pPr>
              <a:defRPr sz="1798"/>
            </a:lvl2pPr>
            <a:lvl3pPr>
              <a:defRPr sz="1798"/>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D7DF9A19-D9D6-4D01-A7DD-385290C873C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0724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Section Divider [EC]">
    <p:bg>
      <p:bgPr>
        <a:solidFill>
          <a:srgbClr val="FA0F00"/>
        </a:solidFill>
        <a:effectLst/>
      </p:bgPr>
    </p:bg>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2184607" y="2825115"/>
            <a:ext cx="8854891" cy="1394267"/>
          </a:xfrm>
          <a:prstGeom prst="rect">
            <a:avLst/>
          </a:prstGeom>
        </p:spPr>
        <p:txBody>
          <a:bodyPr/>
          <a:lstStyle>
            <a:lvl1pPr marL="0" indent="0">
              <a:lnSpc>
                <a:spcPct val="75000"/>
              </a:lnSpc>
              <a:buNone/>
              <a:defRPr sz="3599" b="1" i="0" baseline="0">
                <a:solidFill>
                  <a:schemeClr val="bg1"/>
                </a:solidFill>
                <a:latin typeface="Adobe Clean ExtraBold" panose="020B0503020404020204" pitchFamily="34" charset="0"/>
              </a:defRPr>
            </a:lvl1pPr>
          </a:lstStyle>
          <a:p>
            <a:pPr lvl="0"/>
            <a:r>
              <a:rPr lang="en-US"/>
              <a:t>Click to edit section divider title</a:t>
            </a:r>
          </a:p>
        </p:txBody>
      </p:sp>
      <p:pic>
        <p:nvPicPr>
          <p:cNvPr id="5" name="Picture 4">
            <a:extLst>
              <a:ext uri="{FF2B5EF4-FFF2-40B4-BE49-F238E27FC236}">
                <a16:creationId xmlns:a16="http://schemas.microsoft.com/office/drawing/2014/main" id="{BDA725D1-C29F-49B5-BD56-434229004C80}"/>
              </a:ext>
            </a:extLst>
          </p:cNvPr>
          <p:cNvPicPr>
            <a:picLocks noChangeAspect="1"/>
          </p:cNvPicPr>
          <p:nvPr userDrawn="1"/>
        </p:nvPicPr>
        <p:blipFill>
          <a:blip r:embed="rId2"/>
          <a:stretch>
            <a:fillRect/>
          </a:stretch>
        </p:blipFill>
        <p:spPr>
          <a:xfrm>
            <a:off x="916297" y="2825115"/>
            <a:ext cx="615919" cy="554471"/>
          </a:xfrm>
          <a:prstGeom prst="rect">
            <a:avLst/>
          </a:prstGeom>
        </p:spPr>
      </p:pic>
    </p:spTree>
    <p:extLst>
      <p:ext uri="{BB962C8B-B14F-4D97-AF65-F5344CB8AC3E}">
        <p14:creationId xmlns:p14="http://schemas.microsoft.com/office/powerpoint/2010/main" val="133515280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Content Slide">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E27646D1-060C-4CE4-8098-174714DE5AF0}"/>
              </a:ext>
            </a:extLst>
          </p:cNvPr>
          <p:cNvSpPr txBox="1">
            <a:spLocks noGrp="1"/>
          </p:cNvSpPr>
          <p:nvPr>
            <p:ph type="ftr" sz="quarter" idx="9"/>
          </p:nvPr>
        </p:nvSpPr>
        <p:spPr/>
        <p:txBody>
          <a:bodyPr/>
          <a:lstStyle>
            <a:lvl1pPr>
              <a:defRPr/>
            </a:lvl1pPr>
          </a:lstStyle>
          <a:p>
            <a:pPr lvl="0"/>
            <a:r>
              <a:rPr lang="en-US"/>
              <a:t>Footer Goes Here</a:t>
            </a:r>
          </a:p>
        </p:txBody>
      </p:sp>
      <p:sp>
        <p:nvSpPr>
          <p:cNvPr id="3" name="Slide Number Placeholder 4">
            <a:extLst>
              <a:ext uri="{FF2B5EF4-FFF2-40B4-BE49-F238E27FC236}">
                <a16:creationId xmlns:a16="http://schemas.microsoft.com/office/drawing/2014/main" id="{E3EEDB11-6489-4BDB-B545-5B0EBEF2DF8C}"/>
              </a:ext>
            </a:extLst>
          </p:cNvPr>
          <p:cNvSpPr txBox="1">
            <a:spLocks noGrp="1"/>
          </p:cNvSpPr>
          <p:nvPr>
            <p:ph type="sldNum" sz="quarter" idx="8"/>
          </p:nvPr>
        </p:nvSpPr>
        <p:spPr/>
        <p:txBody>
          <a:bodyPr/>
          <a:lstStyle>
            <a:lvl1pPr>
              <a:defRPr/>
            </a:lvl1pPr>
          </a:lstStyle>
          <a:p>
            <a:pPr lvl="0"/>
            <a:fld id="{5399E5B6-3CEB-4F7F-80C7-E0E5AC0DC623}" type="slidenum">
              <a:rPr/>
              <a:t>‹#›</a:t>
            </a:fld>
            <a:endParaRPr lang="en-US"/>
          </a:p>
        </p:txBody>
      </p:sp>
      <p:sp>
        <p:nvSpPr>
          <p:cNvPr id="4" name="Content Placeholder 15">
            <a:extLst>
              <a:ext uri="{FF2B5EF4-FFF2-40B4-BE49-F238E27FC236}">
                <a16:creationId xmlns:a16="http://schemas.microsoft.com/office/drawing/2014/main" id="{1B4F46FF-6A52-437A-9C61-C6B8753AF8E9}"/>
              </a:ext>
            </a:extLst>
          </p:cNvPr>
          <p:cNvSpPr txBox="1">
            <a:spLocks noGrp="1"/>
          </p:cNvSpPr>
          <p:nvPr>
            <p:ph idx="4294967295"/>
          </p:nvPr>
        </p:nvSpPr>
        <p:spPr>
          <a:xfrm>
            <a:off x="290986" y="1394085"/>
            <a:ext cx="11518440" cy="4636008"/>
          </a:xfrm>
        </p:spPr>
        <p:txBody>
          <a:bodyPr/>
          <a:lstStyle>
            <a:lvl1pPr marL="233224" indent="-233224">
              <a:defRPr/>
            </a:lvl1pPr>
            <a:lvl2pPr marL="690150" indent="-233224">
              <a:defRPr/>
            </a:lvl2pPr>
            <a:lvl3pPr marL="1147076" indent="-233224">
              <a:defRPr/>
            </a:lvl3pPr>
            <a:lvl4pPr marL="1604002" indent="-233224">
              <a:defRPr/>
            </a:lvl4pPr>
            <a:lvl5pPr marL="2060927" indent="-23322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542271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Section Divider [EC]">
    <p:bg>
      <p:bgPr>
        <a:solidFill>
          <a:srgbClr val="FA0F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F2D2E2-FFFC-482D-93BB-3F5E14DBCC01}"/>
              </a:ext>
            </a:extLst>
          </p:cNvPr>
          <p:cNvSpPr/>
          <p:nvPr userDrawn="1"/>
        </p:nvSpPr>
        <p:spPr>
          <a:xfrm>
            <a:off x="0" y="0"/>
            <a:ext cx="12188825" cy="6858000"/>
          </a:xfrm>
          <a:prstGeom prst="rect">
            <a:avLst/>
          </a:prstGeom>
          <a:solidFill>
            <a:srgbClr val="2C2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2184607" y="2825115"/>
            <a:ext cx="8854891" cy="1394267"/>
          </a:xfrm>
          <a:prstGeom prst="rect">
            <a:avLst/>
          </a:prstGeom>
        </p:spPr>
        <p:txBody>
          <a:bodyPr/>
          <a:lstStyle>
            <a:lvl1pPr marL="0" indent="0">
              <a:lnSpc>
                <a:spcPct val="75000"/>
              </a:lnSpc>
              <a:buNone/>
              <a:defRPr sz="3599" b="1" i="0" baseline="0">
                <a:solidFill>
                  <a:schemeClr val="bg1"/>
                </a:solidFill>
                <a:latin typeface="Adobe Clean ExtraBold" panose="020B0503020404020204" pitchFamily="34" charset="0"/>
              </a:defRPr>
            </a:lvl1pPr>
          </a:lstStyle>
          <a:p>
            <a:pPr lvl="0"/>
            <a:r>
              <a:rPr lang="en-US"/>
              <a:t>Click to edit section divider title</a:t>
            </a:r>
          </a:p>
        </p:txBody>
      </p:sp>
      <p:pic>
        <p:nvPicPr>
          <p:cNvPr id="5" name="Picture 4">
            <a:extLst>
              <a:ext uri="{FF2B5EF4-FFF2-40B4-BE49-F238E27FC236}">
                <a16:creationId xmlns:a16="http://schemas.microsoft.com/office/drawing/2014/main" id="{BDA725D1-C29F-49B5-BD56-434229004C80}"/>
              </a:ext>
            </a:extLst>
          </p:cNvPr>
          <p:cNvPicPr>
            <a:picLocks noChangeAspect="1"/>
          </p:cNvPicPr>
          <p:nvPr userDrawn="1"/>
        </p:nvPicPr>
        <p:blipFill>
          <a:blip r:embed="rId2"/>
          <a:stretch>
            <a:fillRect/>
          </a:stretch>
        </p:blipFill>
        <p:spPr>
          <a:xfrm>
            <a:off x="916297" y="2825115"/>
            <a:ext cx="615919" cy="554471"/>
          </a:xfrm>
          <a:prstGeom prst="rect">
            <a:avLst/>
          </a:prstGeom>
        </p:spPr>
      </p:pic>
    </p:spTree>
    <p:extLst>
      <p:ext uri="{BB962C8B-B14F-4D97-AF65-F5344CB8AC3E}">
        <p14:creationId xmlns:p14="http://schemas.microsoft.com/office/powerpoint/2010/main" val="35240886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Divider [White-A]">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5C69EB3E-ED19-4474-8439-F48431B6290C}"/>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581" y="2796820"/>
            <a:ext cx="5908415" cy="1394267"/>
          </a:xfrm>
          <a:prstGeom prst="rect">
            <a:avLst/>
          </a:prstGeom>
        </p:spPr>
        <p:txBody>
          <a:bodyPr/>
          <a:lstStyle>
            <a:lvl1pPr marL="0" indent="0">
              <a:lnSpc>
                <a:spcPct val="75000"/>
              </a:lnSpc>
              <a:buNone/>
              <a:defRPr sz="3599"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4708727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Section Divider [White-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DBCDD68E-6A21-4946-A44A-CB84F98FF145}"/>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581" y="2796820"/>
            <a:ext cx="5908415" cy="1394267"/>
          </a:xfrm>
          <a:prstGeom prst="rect">
            <a:avLst/>
          </a:prstGeom>
        </p:spPr>
        <p:txBody>
          <a:bodyPr/>
          <a:lstStyle>
            <a:lvl1pPr marL="0" indent="0">
              <a:lnSpc>
                <a:spcPct val="75000"/>
              </a:lnSpc>
              <a:buNone/>
              <a:defRPr sz="3599" b="1" i="0" baseline="0">
                <a:solidFill>
                  <a:schemeClr val="accent6"/>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38229496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A]">
    <p:bg>
      <p:bgRef idx="1001">
        <a:schemeClr val="bg1"/>
      </p:bgRef>
    </p:bg>
    <p:spTree>
      <p:nvGrpSpPr>
        <p:cNvPr id="1" name=""/>
        <p:cNvGrpSpPr/>
        <p:nvPr/>
      </p:nvGrpSpPr>
      <p:grpSpPr>
        <a:xfrm>
          <a:off x="0" y="0"/>
          <a:ext cx="0" cy="0"/>
          <a:chOff x="0" y="0"/>
          <a:chExt cx="0" cy="0"/>
        </a:xfrm>
      </p:grpSpPr>
      <p:pic>
        <p:nvPicPr>
          <p:cNvPr id="3" name="Picture 2" descr="A picture containing computer&#10;&#10;Description automatically generated">
            <a:extLst>
              <a:ext uri="{FF2B5EF4-FFF2-40B4-BE49-F238E27FC236}">
                <a16:creationId xmlns:a16="http://schemas.microsoft.com/office/drawing/2014/main" id="{7AD3869F-D3E8-4162-AC9C-5E105DCDCD36}"/>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581" y="2796820"/>
            <a:ext cx="5908415" cy="1394267"/>
          </a:xfrm>
          <a:prstGeom prst="rect">
            <a:avLst/>
          </a:prstGeom>
        </p:spPr>
        <p:txBody>
          <a:bodyPr/>
          <a:lstStyle>
            <a:lvl1pPr marL="0" indent="0">
              <a:lnSpc>
                <a:spcPct val="75000"/>
              </a:lnSpc>
              <a:buNone/>
              <a:defRPr sz="3599"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74267246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ection Divider [Dark-B]">
    <p:bg>
      <p:bgRef idx="1001">
        <a:schemeClr val="bg1"/>
      </p:bgRef>
    </p:bg>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C1E84E48-4621-413D-8B33-D60987BD97E9}"/>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581" y="2796820"/>
            <a:ext cx="5908415" cy="1394267"/>
          </a:xfrm>
          <a:prstGeom prst="rect">
            <a:avLst/>
          </a:prstGeom>
        </p:spPr>
        <p:txBody>
          <a:bodyPr/>
          <a:lstStyle>
            <a:lvl1pPr marL="0" indent="0">
              <a:lnSpc>
                <a:spcPct val="75000"/>
              </a:lnSpc>
              <a:buNone/>
              <a:defRPr sz="3599"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24681082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Section Divider [Dark-B]">
    <p:bg>
      <p:bgRef idx="1001">
        <a:schemeClr val="bg1"/>
      </p:bgRef>
    </p:bg>
    <p:spTree>
      <p:nvGrpSpPr>
        <p:cNvPr id="1" name=""/>
        <p:cNvGrpSpPr/>
        <p:nvPr/>
      </p:nvGrpSpPr>
      <p:grpSpPr>
        <a:xfrm>
          <a:off x="0" y="0"/>
          <a:ext cx="0" cy="0"/>
          <a:chOff x="0" y="0"/>
          <a:chExt cx="0" cy="0"/>
        </a:xfrm>
      </p:grpSpPr>
      <p:pic>
        <p:nvPicPr>
          <p:cNvPr id="2" name="Picture 1" descr="A picture containing drawing&#10;&#10;Description automatically generated">
            <a:extLst>
              <a:ext uri="{FF2B5EF4-FFF2-40B4-BE49-F238E27FC236}">
                <a16:creationId xmlns:a16="http://schemas.microsoft.com/office/drawing/2014/main" id="{0F74F6B8-8762-4B0A-80DC-F125FFBF4888}"/>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8" name="Content Placeholder 8">
            <a:extLst>
              <a:ext uri="{FF2B5EF4-FFF2-40B4-BE49-F238E27FC236}">
                <a16:creationId xmlns:a16="http://schemas.microsoft.com/office/drawing/2014/main" id="{80F40C7B-8B85-E841-951C-D0451CD79919}"/>
              </a:ext>
            </a:extLst>
          </p:cNvPr>
          <p:cNvSpPr>
            <a:spLocks noGrp="1"/>
          </p:cNvSpPr>
          <p:nvPr>
            <p:ph sz="quarter" idx="12" hasCustomPrompt="1"/>
          </p:nvPr>
        </p:nvSpPr>
        <p:spPr>
          <a:xfrm>
            <a:off x="794581" y="2796820"/>
            <a:ext cx="5908415" cy="1394267"/>
          </a:xfrm>
          <a:prstGeom prst="rect">
            <a:avLst/>
          </a:prstGeom>
        </p:spPr>
        <p:txBody>
          <a:bodyPr/>
          <a:lstStyle>
            <a:lvl1pPr marL="0" indent="0">
              <a:lnSpc>
                <a:spcPct val="75000"/>
              </a:lnSpc>
              <a:buNone/>
              <a:defRPr sz="3599" b="1" i="0" baseline="0">
                <a:solidFill>
                  <a:schemeClr val="bg1"/>
                </a:solidFill>
                <a:latin typeface="Adobe Clean ExtraBold" panose="020B0503020404020204" pitchFamily="34" charset="0"/>
              </a:defRPr>
            </a:lvl1pPr>
          </a:lstStyle>
          <a:p>
            <a:pPr lvl="0"/>
            <a:r>
              <a:rPr lang="en-US"/>
              <a:t>Click to edit section divider title</a:t>
            </a:r>
          </a:p>
        </p:txBody>
      </p:sp>
    </p:spTree>
    <p:extLst>
      <p:ext uri="{BB962C8B-B14F-4D97-AF65-F5344CB8AC3E}">
        <p14:creationId xmlns:p14="http://schemas.microsoft.com/office/powerpoint/2010/main" val="367366664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emf"/><Relationship Id="rId2" Type="http://schemas.openxmlformats.org/officeDocument/2006/relationships/slideLayout" Target="../slideLayouts/slideLayout18.xml"/><Relationship Id="rId16" Type="http://schemas.openxmlformats.org/officeDocument/2006/relationships/image" Target="../media/image14.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7B56F46-A6CE-664B-A333-C2ABA8BB0302}"/>
              </a:ext>
            </a:extLst>
          </p:cNvPr>
          <p:cNvSpPr>
            <a:spLocks noGrp="1"/>
          </p:cNvSpPr>
          <p:nvPr>
            <p:ph type="dt" sz="half" idx="2"/>
          </p:nvPr>
        </p:nvSpPr>
        <p:spPr>
          <a:xfrm>
            <a:off x="11556231" y="6921698"/>
            <a:ext cx="632594" cy="267660"/>
          </a:xfrm>
          <a:prstGeom prst="rect">
            <a:avLst/>
          </a:prstGeom>
        </p:spPr>
        <p:txBody>
          <a:bodyPr vert="horz" lIns="91440" tIns="45720" rIns="91440" bIns="45720" rtlCol="0" anchor="t"/>
          <a:lstStyle>
            <a:lvl1pPr algn="l">
              <a:defRPr sz="800" b="0" i="0">
                <a:solidFill>
                  <a:srgbClr val="6E6E6E"/>
                </a:solidFill>
                <a:latin typeface="Adobe Clean" panose="020B0503020404020204" pitchFamily="34" charset="0"/>
              </a:defRPr>
            </a:lvl1pPr>
          </a:lstStyle>
          <a:p>
            <a:fld id="{C13374DE-F523-4144-90A2-C47F06AF466D}" type="datetime1">
              <a:rPr lang="en-US" smtClean="0"/>
              <a:t>8/12/2022</a:t>
            </a:fld>
            <a:endParaRPr lang="en-US"/>
          </a:p>
        </p:txBody>
      </p:sp>
      <p:sp>
        <p:nvSpPr>
          <p:cNvPr id="3" name="Footer Placeholder 4">
            <a:extLst>
              <a:ext uri="{FF2B5EF4-FFF2-40B4-BE49-F238E27FC236}">
                <a16:creationId xmlns:a16="http://schemas.microsoft.com/office/drawing/2014/main" id="{EE3A79FF-5E5A-2542-8EE6-C0AC5DC24E80}"/>
              </a:ext>
            </a:extLst>
          </p:cNvPr>
          <p:cNvSpPr>
            <a:spLocks noGrp="1"/>
          </p:cNvSpPr>
          <p:nvPr>
            <p:ph type="ftr" sz="quarter" idx="3"/>
          </p:nvPr>
        </p:nvSpPr>
        <p:spPr>
          <a:xfrm>
            <a:off x="1344149" y="6560363"/>
            <a:ext cx="4347246" cy="267660"/>
          </a:xfrm>
          <a:prstGeom prst="rect">
            <a:avLst/>
          </a:prstGeom>
        </p:spPr>
        <p:txBody>
          <a:bodyPr vert="horz" lIns="91440" tIns="45720" rIns="91440" bIns="45720" rtlCol="0" anchor="t"/>
          <a:lstStyle>
            <a:lvl1pPr algn="l">
              <a:lnSpc>
                <a:spcPct val="100000"/>
              </a:lnSpc>
              <a:defRPr sz="800" b="0" i="0">
                <a:solidFill>
                  <a:srgbClr val="6E6E6E"/>
                </a:solidFill>
                <a:latin typeface="Adobe Clean" panose="020B0503020404020204" pitchFamily="34" charset="0"/>
              </a:defRPr>
            </a:lvl1pPr>
          </a:lstStyle>
          <a:p>
            <a:r>
              <a:rPr lang="en-US"/>
              <a:t>Footer Goes Here</a:t>
            </a:r>
          </a:p>
        </p:txBody>
      </p:sp>
      <p:sp>
        <p:nvSpPr>
          <p:cNvPr id="4" name="Slide Number Placeholder 5">
            <a:extLst>
              <a:ext uri="{FF2B5EF4-FFF2-40B4-BE49-F238E27FC236}">
                <a16:creationId xmlns:a16="http://schemas.microsoft.com/office/drawing/2014/main" id="{40984DC9-2E6F-4F4D-995A-3BDA04912AE7}"/>
              </a:ext>
            </a:extLst>
          </p:cNvPr>
          <p:cNvSpPr>
            <a:spLocks noGrp="1"/>
          </p:cNvSpPr>
          <p:nvPr>
            <p:ph type="sldNum" sz="quarter" idx="4"/>
          </p:nvPr>
        </p:nvSpPr>
        <p:spPr>
          <a:xfrm>
            <a:off x="5893872" y="6560363"/>
            <a:ext cx="401082" cy="267660"/>
          </a:xfrm>
          <a:prstGeom prst="rect">
            <a:avLst/>
          </a:prstGeom>
        </p:spPr>
        <p:txBody>
          <a:bodyPr vert="horz" lIns="91440" tIns="45720" rIns="91440" bIns="45720" rtlCol="0" anchor="t"/>
          <a:lstStyle>
            <a:lvl1pPr algn="ctr">
              <a:defRPr sz="800" b="0" i="0">
                <a:solidFill>
                  <a:schemeClr val="tx1">
                    <a:tint val="75000"/>
                  </a:schemeClr>
                </a:solidFill>
                <a:latin typeface="Adobe Clean" panose="020B0503020404020204" pitchFamily="34" charset="0"/>
              </a:defRPr>
            </a:lvl1pPr>
          </a:lstStyle>
          <a:p>
            <a:fld id="{2D54ABF7-EC33-204F-A680-BCCE3CA2411A}" type="slidenum">
              <a:rPr lang="en-US" smtClean="0"/>
              <a:pPr/>
              <a:t>‹#›</a:t>
            </a:fld>
            <a:endParaRPr lang="en-US"/>
          </a:p>
        </p:txBody>
      </p:sp>
      <p:sp>
        <p:nvSpPr>
          <p:cNvPr id="5" name="Title Placeholder 4">
            <a:extLst>
              <a:ext uri="{FF2B5EF4-FFF2-40B4-BE49-F238E27FC236}">
                <a16:creationId xmlns:a16="http://schemas.microsoft.com/office/drawing/2014/main" id="{353DCA3C-5094-B14F-B080-18DFB21FDCAA}"/>
              </a:ext>
            </a:extLst>
          </p:cNvPr>
          <p:cNvSpPr>
            <a:spLocks noGrp="1"/>
          </p:cNvSpPr>
          <p:nvPr>
            <p:ph type="title"/>
          </p:nvPr>
        </p:nvSpPr>
        <p:spPr>
          <a:xfrm>
            <a:off x="305970" y="312660"/>
            <a:ext cx="11491015" cy="647458"/>
          </a:xfrm>
          <a:prstGeom prst="rect">
            <a:avLst/>
          </a:prstGeom>
        </p:spPr>
        <p:txBody>
          <a:bodyPr vert="horz" lIns="45720" tIns="45720" rIns="45720" bIns="45720" rtlCol="0" anchor="t">
            <a:noAutofit/>
          </a:bodyPr>
          <a:lstStyle/>
          <a:p>
            <a:r>
              <a:rPr lang="en-US"/>
              <a:t>Click to edit Master title style</a:t>
            </a:r>
          </a:p>
        </p:txBody>
      </p:sp>
      <p:sp>
        <p:nvSpPr>
          <p:cNvPr id="13" name="Text Placeholder 2">
            <a:extLst>
              <a:ext uri="{FF2B5EF4-FFF2-40B4-BE49-F238E27FC236}">
                <a16:creationId xmlns:a16="http://schemas.microsoft.com/office/drawing/2014/main" id="{B4EB161B-A0C5-1C48-A3B3-3D947E982DA8}"/>
              </a:ext>
            </a:extLst>
          </p:cNvPr>
          <p:cNvSpPr>
            <a:spLocks noGrp="1"/>
          </p:cNvSpPr>
          <p:nvPr>
            <p:ph type="body" idx="1"/>
          </p:nvPr>
        </p:nvSpPr>
        <p:spPr>
          <a:xfrm>
            <a:off x="292537" y="1401699"/>
            <a:ext cx="11515083" cy="4632976"/>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21DD2B9E-6BA2-414A-A3E6-165875CDED83}"/>
              </a:ext>
            </a:extLst>
          </p:cNvPr>
          <p:cNvPicPr>
            <a:picLocks noChangeAspect="1"/>
          </p:cNvPicPr>
          <p:nvPr userDrawn="1"/>
        </p:nvPicPr>
        <p:blipFill>
          <a:blip r:embed="rId18"/>
          <a:stretch>
            <a:fillRect/>
          </a:stretch>
        </p:blipFill>
        <p:spPr>
          <a:xfrm>
            <a:off x="378824" y="6578696"/>
            <a:ext cx="565931" cy="147131"/>
          </a:xfrm>
          <a:prstGeom prst="rect">
            <a:avLst/>
          </a:prstGeom>
        </p:spPr>
      </p:pic>
      <p:sp>
        <p:nvSpPr>
          <p:cNvPr id="10" name="Date Placeholder 3">
            <a:extLst>
              <a:ext uri="{FF2B5EF4-FFF2-40B4-BE49-F238E27FC236}">
                <a16:creationId xmlns:a16="http://schemas.microsoft.com/office/drawing/2014/main" id="{A3C8BD2E-F820-48C1-9E0B-681BB0E8517D}"/>
              </a:ext>
            </a:extLst>
          </p:cNvPr>
          <p:cNvSpPr txBox="1">
            <a:spLocks/>
          </p:cNvSpPr>
          <p:nvPr userDrawn="1"/>
        </p:nvSpPr>
        <p:spPr>
          <a:xfrm>
            <a:off x="9300425" y="6560363"/>
            <a:ext cx="2598928"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126" rtl="0" eaLnBrk="1" fontAlgn="auto" latinLnBrk="0" hangingPunct="1">
              <a:lnSpc>
                <a:spcPct val="100000"/>
              </a:lnSpc>
              <a:spcBef>
                <a:spcPts val="0"/>
              </a:spcBef>
              <a:spcAft>
                <a:spcPts val="0"/>
              </a:spcAft>
              <a:buClrTx/>
              <a:buSzTx/>
              <a:buFontTx/>
              <a:buNone/>
              <a:tabLst/>
              <a:defRPr/>
            </a:pPr>
            <a:r>
              <a:rPr lang="en-US" sz="800" baseline="0" dirty="0">
                <a:solidFill>
                  <a:srgbClr val="6E6E6E"/>
                </a:solidFill>
                <a:latin typeface="Adobe Clean" panose="020B0503020404020204" pitchFamily="34" charset="0"/>
              </a:rPr>
              <a:t>©2022 Adobe. All Rights Reserved. Adobe Confidential.</a:t>
            </a:r>
          </a:p>
        </p:txBody>
      </p:sp>
    </p:spTree>
    <p:extLst>
      <p:ext uri="{BB962C8B-B14F-4D97-AF65-F5344CB8AC3E}">
        <p14:creationId xmlns:p14="http://schemas.microsoft.com/office/powerpoint/2010/main" val="3941949200"/>
      </p:ext>
    </p:extLst>
  </p:cSld>
  <p:clrMap bg1="lt1" tx1="dk1" bg2="lt2" tx2="dk2" accent1="accent1" accent2="accent2" accent3="accent3" accent4="accent4" accent5="accent5" accent6="accent6" hlink="hlink" folHlink="folHlink"/>
  <p:sldLayoutIdLst>
    <p:sldLayoutId id="2147483694" r:id="rId1"/>
    <p:sldLayoutId id="2147483725"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22" r:id="rId15"/>
    <p:sldLayoutId id="2147483723" r:id="rId16"/>
  </p:sldLayoutIdLst>
  <p:hf sldNum="0" hdr="0" ftr="0" dt="0"/>
  <p:txStyles>
    <p:titleStyle>
      <a:lvl1pPr algn="l" defTabSz="914126" rtl="0" eaLnBrk="1" latinLnBrk="0" hangingPunct="1">
        <a:lnSpc>
          <a:spcPct val="90000"/>
        </a:lnSpc>
        <a:spcBef>
          <a:spcPct val="0"/>
        </a:spcBef>
        <a:buNone/>
        <a:defRPr sz="2799" b="0" i="0" kern="1200">
          <a:solidFill>
            <a:srgbClr val="FA0F00"/>
          </a:solidFill>
          <a:latin typeface="Adobe Clean ExtraBold" panose="020B0503020404020204" pitchFamily="34" charset="0"/>
          <a:ea typeface="+mj-ea"/>
          <a:cs typeface="+mj-cs"/>
        </a:defRPr>
      </a:lvl1pPr>
    </p:titleStyle>
    <p:bodyStyle>
      <a:lvl1pPr marL="228531" indent="-228531" algn="l" defTabSz="914126" rtl="0" eaLnBrk="1" latinLnBrk="0" hangingPunct="1">
        <a:lnSpc>
          <a:spcPct val="100000"/>
        </a:lnSpc>
        <a:spcBef>
          <a:spcPts val="1799"/>
        </a:spcBef>
        <a:buSzPct val="70000"/>
        <a:buFont typeface="Arial" panose="020B0604020202020204" pitchFamily="34" charset="0"/>
        <a:buChar char="•"/>
        <a:defRPr sz="2199" b="0" i="0" kern="1200">
          <a:solidFill>
            <a:schemeClr val="tx1"/>
          </a:solidFill>
          <a:latin typeface="Adobe Clean SemiLight" panose="020B0403020404020204" pitchFamily="34" charset="0"/>
          <a:ea typeface="+mn-ea"/>
          <a:cs typeface="+mn-cs"/>
        </a:defRPr>
      </a:lvl1pPr>
      <a:lvl2pPr marL="685594" indent="-228531" algn="l" defTabSz="914126" rtl="0" eaLnBrk="1" latinLnBrk="0" hangingPunct="1">
        <a:lnSpc>
          <a:spcPct val="100000"/>
        </a:lnSpc>
        <a:spcBef>
          <a:spcPts val="1799"/>
        </a:spcBef>
        <a:buSzPct val="70000"/>
        <a:buFont typeface="Arial" panose="020B0604020202020204" pitchFamily="34" charset="0"/>
        <a:buChar char="•"/>
        <a:defRPr sz="1999" b="0" i="0" kern="1200">
          <a:solidFill>
            <a:schemeClr val="tx1"/>
          </a:solidFill>
          <a:latin typeface="Adobe Clean SemiLight" panose="020B0403020404020204" pitchFamily="34" charset="0"/>
          <a:ea typeface="+mn-ea"/>
          <a:cs typeface="+mn-cs"/>
        </a:defRPr>
      </a:lvl2pPr>
      <a:lvl3pPr marL="1142657" indent="-228531" algn="l" defTabSz="914126" rtl="0" eaLnBrk="1" latinLnBrk="0" hangingPunct="1">
        <a:lnSpc>
          <a:spcPct val="100000"/>
        </a:lnSpc>
        <a:spcBef>
          <a:spcPts val="1799"/>
        </a:spcBef>
        <a:buSzPct val="70000"/>
        <a:buFont typeface="Arial" panose="020B0604020202020204" pitchFamily="34" charset="0"/>
        <a:buChar char="•"/>
        <a:defRPr sz="1799" b="0" i="0" kern="1200">
          <a:solidFill>
            <a:schemeClr val="tx1"/>
          </a:solidFill>
          <a:latin typeface="Adobe Clean SemiLight" panose="020B0403020404020204" pitchFamily="34" charset="0"/>
          <a:ea typeface="+mn-ea"/>
          <a:cs typeface="+mn-cs"/>
        </a:defRPr>
      </a:lvl3pPr>
      <a:lvl4pPr marL="1599720" indent="-228531" algn="l" defTabSz="914126" rtl="0" eaLnBrk="1" latinLnBrk="0" hangingPunct="1">
        <a:lnSpc>
          <a:spcPct val="100000"/>
        </a:lnSpc>
        <a:spcBef>
          <a:spcPts val="1799"/>
        </a:spcBef>
        <a:buSzPct val="70000"/>
        <a:buFont typeface="Arial" panose="020B0604020202020204" pitchFamily="34" charset="0"/>
        <a:buChar char="•"/>
        <a:defRPr sz="1600" b="0" i="0" kern="1200">
          <a:solidFill>
            <a:schemeClr val="tx1"/>
          </a:solidFill>
          <a:latin typeface="Adobe Clean SemiLight" panose="020B0403020404020204" pitchFamily="34" charset="0"/>
          <a:ea typeface="+mn-ea"/>
          <a:cs typeface="+mn-cs"/>
        </a:defRPr>
      </a:lvl4pPr>
      <a:lvl5pPr marL="2056783" indent="-228531" algn="l" defTabSz="914126" rtl="0" eaLnBrk="1" latinLnBrk="0" hangingPunct="1">
        <a:lnSpc>
          <a:spcPct val="100000"/>
        </a:lnSpc>
        <a:spcBef>
          <a:spcPts val="1799"/>
        </a:spcBef>
        <a:buSzPct val="70000"/>
        <a:buFont typeface="Arial" panose="020B0604020202020204" pitchFamily="34" charset="0"/>
        <a:buChar char="•"/>
        <a:defRPr sz="1400" b="0" i="0" kern="1200">
          <a:solidFill>
            <a:schemeClr val="tx1"/>
          </a:solidFill>
          <a:latin typeface="Adobe Clean SemiLight" panose="020B0403020404020204" pitchFamily="34" charset="0"/>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04">
          <p15:clr>
            <a:srgbClr val="F26B43"/>
          </p15:clr>
        </p15:guide>
        <p15:guide id="2" orient="horz" pos="4055">
          <p15:clr>
            <a:srgbClr val="F26B43"/>
          </p15:clr>
        </p15:guide>
        <p15:guide id="3"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11696698" y="6528877"/>
            <a:ext cx="187408" cy="258055"/>
          </a:xfrm>
          <a:prstGeom prst="rect">
            <a:avLst/>
          </a:prstGeom>
        </p:spPr>
      </p:pic>
      <p:sp>
        <p:nvSpPr>
          <p:cNvPr id="4" name="Date Placeholder 3"/>
          <p:cNvSpPr>
            <a:spLocks noGrp="1"/>
          </p:cNvSpPr>
          <p:nvPr>
            <p:ph type="dt" sz="half" idx="2"/>
          </p:nvPr>
        </p:nvSpPr>
        <p:spPr>
          <a:xfrm>
            <a:off x="10774667" y="6987750"/>
            <a:ext cx="1015735" cy="168274"/>
          </a:xfrm>
          <a:prstGeom prst="rect">
            <a:avLst/>
          </a:prstGeom>
        </p:spPr>
        <p:txBody>
          <a:bodyPr vert="horz" lIns="108829" tIns="54414" rIns="108829" bIns="54414" rtlCol="0" anchor="ctr"/>
          <a:lstStyle>
            <a:lvl1pPr algn="ctr">
              <a:defRPr sz="800">
                <a:solidFill>
                  <a:srgbClr val="808080"/>
                </a:solidFill>
              </a:defRPr>
            </a:lvl1pPr>
          </a:lstStyle>
          <a:p>
            <a:fld id="{70026CF1-039D-4C89-8793-A573FE205DEC}" type="datetime1">
              <a:rPr lang="en-US" smtClean="0"/>
              <a:t>8/12/2022</a:t>
            </a:fld>
            <a:endParaRPr lang="en-US"/>
          </a:p>
        </p:txBody>
      </p:sp>
      <p:sp>
        <p:nvSpPr>
          <p:cNvPr id="5" name="Footer Placeholder 4"/>
          <p:cNvSpPr>
            <a:spLocks noGrp="1"/>
          </p:cNvSpPr>
          <p:nvPr>
            <p:ph type="ftr" sz="quarter" idx="3"/>
          </p:nvPr>
        </p:nvSpPr>
        <p:spPr>
          <a:xfrm>
            <a:off x="1160891" y="6565992"/>
            <a:ext cx="4324081" cy="181185"/>
          </a:xfrm>
          <a:prstGeom prst="rect">
            <a:avLst/>
          </a:prstGeom>
        </p:spPr>
        <p:txBody>
          <a:bodyPr vert="horz" lIns="0" tIns="54414" rIns="108829" bIns="54414" rtlCol="0" anchor="ctr"/>
          <a:lstStyle>
            <a:lvl1pPr algn="l">
              <a:defRPr sz="800">
                <a:solidFill>
                  <a:srgbClr val="808080"/>
                </a:solidFill>
              </a:defRPr>
            </a:lvl1pPr>
          </a:lstStyle>
          <a:p>
            <a:endParaRPr lang="en-US"/>
          </a:p>
        </p:txBody>
      </p:sp>
      <p:sp>
        <p:nvSpPr>
          <p:cNvPr id="6" name="Slide Number Placeholder 5"/>
          <p:cNvSpPr>
            <a:spLocks noGrp="1"/>
          </p:cNvSpPr>
          <p:nvPr>
            <p:ph type="sldNum" sz="quarter" idx="4"/>
          </p:nvPr>
        </p:nvSpPr>
        <p:spPr>
          <a:xfrm>
            <a:off x="5811879" y="6572445"/>
            <a:ext cx="565068" cy="168274"/>
          </a:xfrm>
          <a:prstGeom prst="rect">
            <a:avLst/>
          </a:prstGeom>
        </p:spPr>
        <p:txBody>
          <a:bodyPr vert="horz" lIns="108829" tIns="54414" rIns="108829" bIns="54414" rtlCol="0" anchor="ctr"/>
          <a:lstStyle>
            <a:lvl1pPr algn="r">
              <a:defRPr sz="800">
                <a:solidFill>
                  <a:srgbClr val="808080"/>
                </a:solidFill>
              </a:defRPr>
            </a:lvl1pPr>
          </a:lstStyle>
          <a:p>
            <a:pPr algn="ctr"/>
            <a:fld id="{90156F56-D5AE-4C6F-B826-C69D1BC521BB}" type="slidenum">
              <a:rPr lang="en-US" smtClean="0"/>
              <a:pPr algn="ctr"/>
              <a:t>‹#›</a:t>
            </a:fld>
            <a:endParaRPr lang="en-US"/>
          </a:p>
        </p:txBody>
      </p:sp>
      <p:sp>
        <p:nvSpPr>
          <p:cNvPr id="2" name="Title Placeholder 1"/>
          <p:cNvSpPr>
            <a:spLocks noGrp="1"/>
          </p:cNvSpPr>
          <p:nvPr>
            <p:ph type="title"/>
          </p:nvPr>
        </p:nvSpPr>
        <p:spPr>
          <a:xfrm>
            <a:off x="304721" y="287507"/>
            <a:ext cx="11579384" cy="674518"/>
          </a:xfrm>
          <a:prstGeom prst="rect">
            <a:avLst/>
          </a:prstGeom>
        </p:spPr>
        <p:txBody>
          <a:bodyPr vert="horz" lIns="45720" tIns="45720" rIns="45720" bIns="45720" rtlCol="0" anchor="ctr">
            <a:noAutofit/>
          </a:bodyPr>
          <a:lstStyle/>
          <a:p>
            <a:r>
              <a:rPr lang="en-US"/>
              <a:t>Click to edit Master title style</a:t>
            </a:r>
          </a:p>
        </p:txBody>
      </p:sp>
      <p:sp>
        <p:nvSpPr>
          <p:cNvPr id="3" name="Text Placeholder 2"/>
          <p:cNvSpPr>
            <a:spLocks noGrp="1"/>
          </p:cNvSpPr>
          <p:nvPr>
            <p:ph type="body" idx="1"/>
          </p:nvPr>
        </p:nvSpPr>
        <p:spPr>
          <a:xfrm>
            <a:off x="304721" y="1192212"/>
            <a:ext cx="11579384" cy="5029200"/>
          </a:xfrm>
          <a:prstGeom prst="rect">
            <a:avLst/>
          </a:prstGeom>
        </p:spPr>
        <p:txBody>
          <a:bodyPr vert="horz" lIns="45720" tIns="45720" rIns="4572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B6B79020-5584-4269-94C4-D19498B57D19}"/>
              </a:ext>
            </a:extLst>
          </p:cNvPr>
          <p:cNvSpPr txBox="1">
            <a:spLocks/>
          </p:cNvSpPr>
          <p:nvPr userDrawn="1"/>
        </p:nvSpPr>
        <p:spPr>
          <a:xfrm>
            <a:off x="9302848" y="6560363"/>
            <a:ext cx="2599605" cy="274324"/>
          </a:xfrm>
          <a:prstGeom prst="rect">
            <a:avLst/>
          </a:prstGeom>
        </p:spPr>
        <p:txBody>
          <a:bodyPr/>
          <a:lstStyle>
            <a:defPPr>
              <a:defRPr lang="en-US"/>
            </a:defPPr>
            <a:lvl1pPr marL="0" algn="l" defTabSz="914400" rtl="0" eaLnBrk="1" latinLnBrk="0" hangingPunct="1">
              <a:defRPr sz="1400" kern="1200" baseline="0">
                <a:solidFill>
                  <a:srgbClr val="CFCFCE"/>
                </a:solidFill>
                <a:latin typeface="Adobe Clean ExtraBold" panose="020B05030204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126" rtl="0" eaLnBrk="1" fontAlgn="auto" latinLnBrk="0" hangingPunct="1">
              <a:lnSpc>
                <a:spcPct val="100000"/>
              </a:lnSpc>
              <a:spcBef>
                <a:spcPts val="0"/>
              </a:spcBef>
              <a:spcAft>
                <a:spcPts val="0"/>
              </a:spcAft>
              <a:buClrTx/>
              <a:buSzTx/>
              <a:buFontTx/>
              <a:buNone/>
              <a:tabLst/>
              <a:defRPr/>
            </a:pPr>
            <a:r>
              <a:rPr lang="en-US" sz="800" baseline="0">
                <a:solidFill>
                  <a:srgbClr val="808080"/>
                </a:solidFill>
                <a:latin typeface="Adobe Clean" panose="020B0503020404020204" pitchFamily="34" charset="0"/>
              </a:rPr>
              <a:t>©2021 Adobe. All Rights Reserved. Adobe Confidential.</a:t>
            </a:r>
          </a:p>
        </p:txBody>
      </p:sp>
      <p:pic>
        <p:nvPicPr>
          <p:cNvPr id="15" name="Picture 14" descr="Adobe">
            <a:extLst>
              <a:ext uri="{FF2B5EF4-FFF2-40B4-BE49-F238E27FC236}">
                <a16:creationId xmlns:a16="http://schemas.microsoft.com/office/drawing/2014/main" id="{808C8D85-B7FB-4502-93F8-C85049062F55}"/>
              </a:ext>
            </a:extLst>
          </p:cNvPr>
          <p:cNvPicPr>
            <a:picLocks noChangeAspect="1"/>
          </p:cNvPicPr>
          <p:nvPr userDrawn="1"/>
        </p:nvPicPr>
        <p:blipFill>
          <a:blip r:embed="rId17"/>
          <a:stretch>
            <a:fillRect/>
          </a:stretch>
        </p:blipFill>
        <p:spPr>
          <a:xfrm>
            <a:off x="393212" y="6578697"/>
            <a:ext cx="566078" cy="147131"/>
          </a:xfrm>
          <a:prstGeom prst="rect">
            <a:avLst/>
          </a:prstGeom>
        </p:spPr>
      </p:pic>
      <p:sp>
        <p:nvSpPr>
          <p:cNvPr id="188" name="TextBox 187">
            <a:extLst>
              <a:ext uri="{FF2B5EF4-FFF2-40B4-BE49-F238E27FC236}">
                <a16:creationId xmlns:a16="http://schemas.microsoft.com/office/drawing/2014/main" id="{1A64515C-328B-4551-BE77-F064F3709106}"/>
              </a:ext>
            </a:extLst>
          </p:cNvPr>
          <p:cNvSpPr txBox="1"/>
          <p:nvPr userDrawn="1"/>
        </p:nvSpPr>
        <p:spPr>
          <a:xfrm>
            <a:off x="2957430" y="-552841"/>
            <a:ext cx="181140"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1/4</a:t>
            </a:r>
          </a:p>
        </p:txBody>
      </p:sp>
      <p:sp>
        <p:nvSpPr>
          <p:cNvPr id="189" name="TextBox 188">
            <a:extLst>
              <a:ext uri="{FF2B5EF4-FFF2-40B4-BE49-F238E27FC236}">
                <a16:creationId xmlns:a16="http://schemas.microsoft.com/office/drawing/2014/main" id="{EF79B6FC-246B-452A-B1E0-51F12110C936}"/>
              </a:ext>
            </a:extLst>
          </p:cNvPr>
          <p:cNvSpPr txBox="1"/>
          <p:nvPr userDrawn="1"/>
        </p:nvSpPr>
        <p:spPr>
          <a:xfrm>
            <a:off x="6007572" y="-552841"/>
            <a:ext cx="182742"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2/4</a:t>
            </a:r>
          </a:p>
        </p:txBody>
      </p:sp>
      <p:sp>
        <p:nvSpPr>
          <p:cNvPr id="190" name="TextBox 189">
            <a:extLst>
              <a:ext uri="{FF2B5EF4-FFF2-40B4-BE49-F238E27FC236}">
                <a16:creationId xmlns:a16="http://schemas.microsoft.com/office/drawing/2014/main" id="{C3360E26-7522-4BFD-BC60-2D055A888CA5}"/>
              </a:ext>
            </a:extLst>
          </p:cNvPr>
          <p:cNvSpPr txBox="1"/>
          <p:nvPr userDrawn="1"/>
        </p:nvSpPr>
        <p:spPr>
          <a:xfrm>
            <a:off x="9045283" y="-552841"/>
            <a:ext cx="184346"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3/4</a:t>
            </a:r>
          </a:p>
        </p:txBody>
      </p:sp>
      <p:sp>
        <p:nvSpPr>
          <p:cNvPr id="191" name="TextBox 190">
            <a:extLst>
              <a:ext uri="{FF2B5EF4-FFF2-40B4-BE49-F238E27FC236}">
                <a16:creationId xmlns:a16="http://schemas.microsoft.com/office/drawing/2014/main" id="{1B2B674F-BED9-47C2-A3B4-2B770DCABFF2}"/>
              </a:ext>
            </a:extLst>
          </p:cNvPr>
          <p:cNvSpPr txBox="1"/>
          <p:nvPr userDrawn="1"/>
        </p:nvSpPr>
        <p:spPr>
          <a:xfrm>
            <a:off x="-509423" y="3737819"/>
            <a:ext cx="181140" cy="153888"/>
          </a:xfrm>
          <a:prstGeom prst="rect">
            <a:avLst/>
          </a:prstGeom>
          <a:noFill/>
        </p:spPr>
        <p:txBody>
          <a:bodyPr wrap="none" lIns="0" tIns="0" rIns="0" bIns="0" rtlCol="0">
            <a:spAutoFit/>
          </a:bodyPr>
          <a:lstStyle/>
          <a:p>
            <a:pPr algn="ctr"/>
            <a:r>
              <a:rPr lang="en-US" sz="1000">
                <a:solidFill>
                  <a:schemeClr val="accent2">
                    <a:lumMod val="60000"/>
                    <a:lumOff val="40000"/>
                  </a:schemeClr>
                </a:solidFill>
                <a:latin typeface="+mj-lt"/>
              </a:rPr>
              <a:t>1/2</a:t>
            </a:r>
          </a:p>
        </p:txBody>
      </p:sp>
      <p:cxnSp>
        <p:nvCxnSpPr>
          <p:cNvPr id="192" name="Straight Connector 191">
            <a:extLst>
              <a:ext uri="{FF2B5EF4-FFF2-40B4-BE49-F238E27FC236}">
                <a16:creationId xmlns:a16="http://schemas.microsoft.com/office/drawing/2014/main" id="{0EBAA9C1-8D93-4BFD-BAA1-A41029DEBD60}"/>
              </a:ext>
            </a:extLst>
          </p:cNvPr>
          <p:cNvCxnSpPr>
            <a:cxnSpLocks/>
          </p:cNvCxnSpPr>
          <p:nvPr userDrawn="1"/>
        </p:nvCxnSpPr>
        <p:spPr>
          <a:xfrm>
            <a:off x="8125884"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80184435-8E60-45C1-AE29-17BBEFEA5932}"/>
              </a:ext>
            </a:extLst>
          </p:cNvPr>
          <p:cNvCxnSpPr>
            <a:cxnSpLocks/>
          </p:cNvCxnSpPr>
          <p:nvPr userDrawn="1"/>
        </p:nvCxnSpPr>
        <p:spPr>
          <a:xfrm>
            <a:off x="4066279" y="-336411"/>
            <a:ext cx="0" cy="236135"/>
          </a:xfrm>
          <a:prstGeom prst="line">
            <a:avLst/>
          </a:prstGeom>
          <a:ln w="12700">
            <a:solidFill>
              <a:srgbClr val="C8C1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14B0A09D-3CAA-4F1B-82CE-AF3F795BA52C}"/>
              </a:ext>
            </a:extLst>
          </p:cNvPr>
          <p:cNvSpPr txBox="1"/>
          <p:nvPr userDrawn="1"/>
        </p:nvSpPr>
        <p:spPr>
          <a:xfrm>
            <a:off x="8037259" y="-552841"/>
            <a:ext cx="181140" cy="153888"/>
          </a:xfrm>
          <a:prstGeom prst="rect">
            <a:avLst/>
          </a:prstGeom>
          <a:noFill/>
        </p:spPr>
        <p:txBody>
          <a:bodyPr wrap="none" lIns="0" tIns="0" rIns="0" bIns="0" rtlCol="0">
            <a:spAutoFit/>
          </a:bodyPr>
          <a:lstStyle/>
          <a:p>
            <a:pPr algn="ctr"/>
            <a:r>
              <a:rPr lang="en-US" sz="1000">
                <a:solidFill>
                  <a:srgbClr val="A185B6"/>
                </a:solidFill>
                <a:latin typeface="+mj-lt"/>
              </a:rPr>
              <a:t>2/3</a:t>
            </a:r>
          </a:p>
        </p:txBody>
      </p:sp>
      <p:sp>
        <p:nvSpPr>
          <p:cNvPr id="195" name="TextBox 194">
            <a:extLst>
              <a:ext uri="{FF2B5EF4-FFF2-40B4-BE49-F238E27FC236}">
                <a16:creationId xmlns:a16="http://schemas.microsoft.com/office/drawing/2014/main" id="{B71B097D-1675-4E32-8EFB-5A531BBB9EDC}"/>
              </a:ext>
            </a:extLst>
          </p:cNvPr>
          <p:cNvSpPr txBox="1"/>
          <p:nvPr userDrawn="1"/>
        </p:nvSpPr>
        <p:spPr>
          <a:xfrm>
            <a:off x="3983910" y="-552841"/>
            <a:ext cx="181140" cy="153888"/>
          </a:xfrm>
          <a:prstGeom prst="rect">
            <a:avLst/>
          </a:prstGeom>
          <a:noFill/>
        </p:spPr>
        <p:txBody>
          <a:bodyPr wrap="none" lIns="0" tIns="0" rIns="0" bIns="0" rtlCol="0">
            <a:spAutoFit/>
          </a:bodyPr>
          <a:lstStyle/>
          <a:p>
            <a:pPr algn="ctr"/>
            <a:r>
              <a:rPr lang="en-US" sz="1000">
                <a:solidFill>
                  <a:srgbClr val="A185B6"/>
                </a:solidFill>
                <a:latin typeface="+mj-lt"/>
              </a:rPr>
              <a:t>1/3</a:t>
            </a:r>
          </a:p>
        </p:txBody>
      </p:sp>
      <p:cxnSp>
        <p:nvCxnSpPr>
          <p:cNvPr id="196" name="Straight Connector 195">
            <a:extLst>
              <a:ext uri="{FF2B5EF4-FFF2-40B4-BE49-F238E27FC236}">
                <a16:creationId xmlns:a16="http://schemas.microsoft.com/office/drawing/2014/main" id="{AE27F856-DAE5-494B-98BB-220F649A3807}"/>
              </a:ext>
            </a:extLst>
          </p:cNvPr>
          <p:cNvCxnSpPr>
            <a:cxnSpLocks/>
          </p:cNvCxnSpPr>
          <p:nvPr userDrawn="1"/>
        </p:nvCxnSpPr>
        <p:spPr>
          <a:xfrm>
            <a:off x="3047206"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F5478E3-B63F-47B4-AF8A-14C4CACBCD3F}"/>
              </a:ext>
            </a:extLst>
          </p:cNvPr>
          <p:cNvCxnSpPr>
            <a:cxnSpLocks/>
          </p:cNvCxnSpPr>
          <p:nvPr userDrawn="1"/>
        </p:nvCxnSpPr>
        <p:spPr>
          <a:xfrm>
            <a:off x="6094412"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1A175582-2488-4D5A-8D03-8CD73C93E6D1}"/>
              </a:ext>
            </a:extLst>
          </p:cNvPr>
          <p:cNvCxnSpPr>
            <a:cxnSpLocks/>
          </p:cNvCxnSpPr>
          <p:nvPr userDrawn="1"/>
        </p:nvCxnSpPr>
        <p:spPr>
          <a:xfrm>
            <a:off x="9141618" y="-336411"/>
            <a:ext cx="0" cy="236135"/>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1188983-BAB0-4F17-96EA-41E6B55B3D1E}"/>
              </a:ext>
            </a:extLst>
          </p:cNvPr>
          <p:cNvCxnSpPr>
            <a:cxnSpLocks/>
          </p:cNvCxnSpPr>
          <p:nvPr userDrawn="1"/>
        </p:nvCxnSpPr>
        <p:spPr>
          <a:xfrm>
            <a:off x="-316727" y="3814763"/>
            <a:ext cx="229387" cy="0"/>
          </a:xfrm>
          <a:prstGeom prst="line">
            <a:avLst/>
          </a:prstGeom>
          <a:ln w="12700">
            <a:solidFill>
              <a:srgbClr val="C1D4E8"/>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ABAE5D75-3212-432F-AAC6-B51030C68AFD}"/>
              </a:ext>
            </a:extLst>
          </p:cNvPr>
          <p:cNvSpPr txBox="1"/>
          <p:nvPr userDrawn="1"/>
        </p:nvSpPr>
        <p:spPr>
          <a:xfrm>
            <a:off x="135890" y="-549443"/>
            <a:ext cx="2320820" cy="461665"/>
          </a:xfrm>
          <a:prstGeom prst="rect">
            <a:avLst/>
          </a:prstGeom>
          <a:noFill/>
        </p:spPr>
        <p:txBody>
          <a:bodyPr wrap="square" rtlCol="0">
            <a:spAutoFit/>
          </a:bodyPr>
          <a:lstStyle/>
          <a:p>
            <a:pPr algn="l"/>
            <a:r>
              <a:rPr lang="en-US" sz="800">
                <a:solidFill>
                  <a:schemeClr val="bg1">
                    <a:lumMod val="65000"/>
                  </a:schemeClr>
                </a:solidFill>
                <a:latin typeface="+mj-lt"/>
              </a:rPr>
              <a:t>Turn on Guides to see the custom grid.</a:t>
            </a:r>
            <a:br>
              <a:rPr lang="en-US" sz="800">
                <a:solidFill>
                  <a:schemeClr val="bg1">
                    <a:lumMod val="65000"/>
                  </a:schemeClr>
                </a:solidFill>
                <a:latin typeface="+mj-lt"/>
              </a:rPr>
            </a:br>
            <a:r>
              <a:rPr lang="en-US" sz="800">
                <a:solidFill>
                  <a:schemeClr val="bg1">
                    <a:lumMod val="65000"/>
                  </a:schemeClr>
                </a:solidFill>
                <a:latin typeface="+mn-lt"/>
              </a:rPr>
              <a:t>Mac: Control-option-command-G</a:t>
            </a:r>
            <a:br>
              <a:rPr lang="en-US" sz="800">
                <a:solidFill>
                  <a:schemeClr val="bg1">
                    <a:lumMod val="65000"/>
                  </a:schemeClr>
                </a:solidFill>
                <a:latin typeface="+mn-lt"/>
              </a:rPr>
            </a:br>
            <a:r>
              <a:rPr lang="en-US" sz="800">
                <a:solidFill>
                  <a:schemeClr val="bg1">
                    <a:lumMod val="65000"/>
                  </a:schemeClr>
                </a:solidFill>
                <a:latin typeface="+mn-lt"/>
              </a:rPr>
              <a:t>Win: Alt-F9 (or Alt-Fn-F9 on some laptops)</a:t>
            </a:r>
          </a:p>
        </p:txBody>
      </p:sp>
      <p:sp>
        <p:nvSpPr>
          <p:cNvPr id="217" name="Rectangle 216">
            <a:extLst>
              <a:ext uri="{FF2B5EF4-FFF2-40B4-BE49-F238E27FC236}">
                <a16:creationId xmlns:a16="http://schemas.microsoft.com/office/drawing/2014/main" id="{50C956DE-1845-43C5-9CFF-1FA78D6952A7}"/>
              </a:ext>
            </a:extLst>
          </p:cNvPr>
          <p:cNvSpPr/>
          <p:nvPr userDrawn="1"/>
        </p:nvSpPr>
        <p:spPr>
          <a:xfrm>
            <a:off x="12335462" y="1589"/>
            <a:ext cx="68541" cy="11922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16" bIns="91416" rtlCol="0" anchor="ctr"/>
          <a:lstStyle/>
          <a:p>
            <a:pPr algn="l">
              <a:spcBef>
                <a:spcPts val="1200"/>
              </a:spcBef>
            </a:pPr>
            <a:endParaRPr lang="en-US" sz="1400">
              <a:ln>
                <a:noFill/>
              </a:ln>
              <a:solidFill>
                <a:schemeClr val="tx1"/>
              </a:solidFill>
            </a:endParaRPr>
          </a:p>
        </p:txBody>
      </p:sp>
      <p:sp>
        <p:nvSpPr>
          <p:cNvPr id="218" name="Rectangle 217">
            <a:extLst>
              <a:ext uri="{FF2B5EF4-FFF2-40B4-BE49-F238E27FC236}">
                <a16:creationId xmlns:a16="http://schemas.microsoft.com/office/drawing/2014/main" id="{DDBF8FF7-0774-4571-8763-A0D624934807}"/>
              </a:ext>
            </a:extLst>
          </p:cNvPr>
          <p:cNvSpPr/>
          <p:nvPr userDrawn="1"/>
        </p:nvSpPr>
        <p:spPr>
          <a:xfrm>
            <a:off x="12335462" y="6440488"/>
            <a:ext cx="68541" cy="417512"/>
          </a:xfrm>
          <a:prstGeom prst="rect">
            <a:avLst/>
          </a:prstGeom>
          <a:solidFill>
            <a:srgbClr val="E0E0E0"/>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16" bIns="91416" rtlCol="0" anchor="ctr"/>
          <a:lstStyle/>
          <a:p>
            <a:pPr algn="l">
              <a:spcBef>
                <a:spcPts val="1200"/>
              </a:spcBef>
            </a:pPr>
            <a:endParaRPr lang="en-US" sz="1400">
              <a:ln>
                <a:noFill/>
              </a:ln>
              <a:solidFill>
                <a:schemeClr val="tx1"/>
              </a:solidFill>
            </a:endParaRPr>
          </a:p>
        </p:txBody>
      </p:sp>
      <p:sp>
        <p:nvSpPr>
          <p:cNvPr id="219" name="Rectangle 218">
            <a:extLst>
              <a:ext uri="{FF2B5EF4-FFF2-40B4-BE49-F238E27FC236}">
                <a16:creationId xmlns:a16="http://schemas.microsoft.com/office/drawing/2014/main" id="{3EE9D02B-518C-42CD-956B-2AEF6B675D51}"/>
              </a:ext>
            </a:extLst>
          </p:cNvPr>
          <p:cNvSpPr/>
          <p:nvPr userDrawn="1"/>
        </p:nvSpPr>
        <p:spPr>
          <a:xfrm>
            <a:off x="12335462" y="1193801"/>
            <a:ext cx="68541" cy="5248277"/>
          </a:xfrm>
          <a:prstGeom prst="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tIns="91416" bIns="91416" rtlCol="0" anchor="ctr"/>
          <a:lstStyle/>
          <a:p>
            <a:pPr algn="l">
              <a:spcBef>
                <a:spcPts val="1200"/>
              </a:spcBef>
            </a:pPr>
            <a:endParaRPr lang="en-US" sz="1400">
              <a:ln>
                <a:noFill/>
              </a:ln>
              <a:solidFill>
                <a:schemeClr val="tx1"/>
              </a:solidFill>
            </a:endParaRPr>
          </a:p>
        </p:txBody>
      </p:sp>
      <p:sp>
        <p:nvSpPr>
          <p:cNvPr id="220" name="TextBox 219">
            <a:extLst>
              <a:ext uri="{FF2B5EF4-FFF2-40B4-BE49-F238E27FC236}">
                <a16:creationId xmlns:a16="http://schemas.microsoft.com/office/drawing/2014/main" id="{5839C14C-9C01-41FD-BDDF-AF38E4DC7A10}"/>
              </a:ext>
            </a:extLst>
          </p:cNvPr>
          <p:cNvSpPr txBox="1"/>
          <p:nvPr userDrawn="1"/>
        </p:nvSpPr>
        <p:spPr>
          <a:xfrm>
            <a:off x="12489352" y="443809"/>
            <a:ext cx="230832" cy="307777"/>
          </a:xfrm>
          <a:prstGeom prst="rect">
            <a:avLst/>
          </a:prstGeom>
          <a:noFill/>
        </p:spPr>
        <p:txBody>
          <a:bodyPr wrap="none" lIns="0" tIns="0" rIns="0" bIns="0" rtlCol="0">
            <a:spAutoFit/>
          </a:bodyPr>
          <a:lstStyle/>
          <a:p>
            <a:pPr marL="0" algn="l" defTabSz="914126" rtl="0" eaLnBrk="1" latinLnBrk="0" hangingPunct="1"/>
            <a:r>
              <a:rPr lang="en-US" sz="1000" kern="1200">
                <a:solidFill>
                  <a:schemeClr val="bg1">
                    <a:lumMod val="65000"/>
                  </a:schemeClr>
                </a:solidFill>
                <a:latin typeface="+mj-lt"/>
                <a:ea typeface="+mn-ea"/>
                <a:cs typeface="+mn-cs"/>
              </a:rPr>
              <a:t>Title</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1" name="TextBox 220">
            <a:extLst>
              <a:ext uri="{FF2B5EF4-FFF2-40B4-BE49-F238E27FC236}">
                <a16:creationId xmlns:a16="http://schemas.microsoft.com/office/drawing/2014/main" id="{6CED726A-1B6E-44CD-BC0B-C4CA9B7A05E6}"/>
              </a:ext>
            </a:extLst>
          </p:cNvPr>
          <p:cNvSpPr txBox="1"/>
          <p:nvPr userDrawn="1"/>
        </p:nvSpPr>
        <p:spPr>
          <a:xfrm>
            <a:off x="12489353" y="6495358"/>
            <a:ext cx="346249" cy="307777"/>
          </a:xfrm>
          <a:prstGeom prst="rect">
            <a:avLst/>
          </a:prstGeom>
          <a:noFill/>
        </p:spPr>
        <p:txBody>
          <a:bodyPr wrap="none" lIns="0" tIns="0" rIns="0" bIns="0" rtlCol="0">
            <a:spAutoFit/>
          </a:bodyPr>
          <a:lstStyle/>
          <a:p>
            <a:pPr marL="0" algn="l" defTabSz="914126" rtl="0" eaLnBrk="1" latinLnBrk="0" hangingPunct="1"/>
            <a:r>
              <a:rPr lang="en-US" sz="1000" kern="1200">
                <a:solidFill>
                  <a:schemeClr val="bg1">
                    <a:lumMod val="65000"/>
                  </a:schemeClr>
                </a:solidFill>
                <a:latin typeface="+mj-lt"/>
                <a:ea typeface="+mn-ea"/>
                <a:cs typeface="+mn-cs"/>
              </a:rPr>
              <a:t>Footer</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sp>
        <p:nvSpPr>
          <p:cNvPr id="222" name="TextBox 221">
            <a:extLst>
              <a:ext uri="{FF2B5EF4-FFF2-40B4-BE49-F238E27FC236}">
                <a16:creationId xmlns:a16="http://schemas.microsoft.com/office/drawing/2014/main" id="{CB4FB7FD-CED9-4283-BE20-5FFDBC6FB769}"/>
              </a:ext>
            </a:extLst>
          </p:cNvPr>
          <p:cNvSpPr txBox="1"/>
          <p:nvPr userDrawn="1"/>
        </p:nvSpPr>
        <p:spPr>
          <a:xfrm>
            <a:off x="12489353" y="3629869"/>
            <a:ext cx="436017" cy="307777"/>
          </a:xfrm>
          <a:prstGeom prst="rect">
            <a:avLst/>
          </a:prstGeom>
          <a:noFill/>
        </p:spPr>
        <p:txBody>
          <a:bodyPr wrap="none" lIns="0" tIns="0" rIns="0" bIns="0" rtlCol="0">
            <a:spAutoFit/>
          </a:bodyPr>
          <a:lstStyle/>
          <a:p>
            <a:pPr marL="0" algn="l" defTabSz="914126" rtl="0" eaLnBrk="1" latinLnBrk="0" hangingPunct="1"/>
            <a:r>
              <a:rPr lang="en-US" sz="1000" kern="1200">
                <a:solidFill>
                  <a:schemeClr val="bg1">
                    <a:lumMod val="65000"/>
                  </a:schemeClr>
                </a:solidFill>
                <a:latin typeface="+mj-lt"/>
                <a:ea typeface="+mn-ea"/>
                <a:cs typeface="+mn-cs"/>
              </a:rPr>
              <a:t>Content</a:t>
            </a:r>
            <a:br>
              <a:rPr lang="en-US" sz="1000" kern="1200">
                <a:solidFill>
                  <a:schemeClr val="bg1">
                    <a:lumMod val="65000"/>
                  </a:schemeClr>
                </a:solidFill>
                <a:latin typeface="+mj-lt"/>
                <a:ea typeface="+mn-ea"/>
                <a:cs typeface="+mn-cs"/>
              </a:rPr>
            </a:br>
            <a:r>
              <a:rPr lang="en-US" sz="1000" kern="1200">
                <a:solidFill>
                  <a:schemeClr val="bg1">
                    <a:lumMod val="65000"/>
                  </a:schemeClr>
                </a:solidFill>
                <a:latin typeface="+mj-lt"/>
                <a:ea typeface="+mn-ea"/>
                <a:cs typeface="+mn-cs"/>
              </a:rPr>
              <a:t>area</a:t>
            </a:r>
          </a:p>
        </p:txBody>
      </p:sp>
      <p:cxnSp>
        <p:nvCxnSpPr>
          <p:cNvPr id="22" name="Straight Connector 21">
            <a:extLst>
              <a:ext uri="{FF2B5EF4-FFF2-40B4-BE49-F238E27FC236}">
                <a16:creationId xmlns:a16="http://schemas.microsoft.com/office/drawing/2014/main" id="{B6B1C10B-69AA-477E-94FC-A37243E08CFD}"/>
              </a:ext>
            </a:extLst>
          </p:cNvPr>
          <p:cNvCxnSpPr>
            <a:cxnSpLocks/>
          </p:cNvCxnSpPr>
          <p:nvPr userDrawn="1"/>
        </p:nvCxnSpPr>
        <p:spPr>
          <a:xfrm>
            <a:off x="12335462" y="6440488"/>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DE5B1274-C41D-4AF0-9BA6-C18714F9F8B1}"/>
              </a:ext>
            </a:extLst>
          </p:cNvPr>
          <p:cNvCxnSpPr>
            <a:cxnSpLocks/>
          </p:cNvCxnSpPr>
          <p:nvPr userDrawn="1"/>
        </p:nvCxnSpPr>
        <p:spPr>
          <a:xfrm>
            <a:off x="12335462" y="1193799"/>
            <a:ext cx="6854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232156"/>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Lst>
  <p:hf sldNum="0" hdr="0" ftr="0" dt="0"/>
  <p:txStyles>
    <p:titleStyle>
      <a:lvl1pPr algn="l" defTabSz="1087965" rtl="0" eaLnBrk="1" latinLnBrk="0" hangingPunct="1">
        <a:spcBef>
          <a:spcPct val="0"/>
        </a:spcBef>
        <a:buNone/>
        <a:defRPr sz="2799" b="0" i="0" u="none" kern="1200">
          <a:solidFill>
            <a:srgbClr val="FA0F00"/>
          </a:solidFill>
          <a:latin typeface="+mj-lt"/>
          <a:ea typeface="+mj-ea"/>
          <a:cs typeface="+mj-cs"/>
        </a:defRPr>
      </a:lvl1pPr>
    </p:titleStyle>
    <p:bodyStyle>
      <a:lvl1pPr marL="274556" indent="-265033" algn="l" defTabSz="1087965" rtl="0" eaLnBrk="1" latinLnBrk="0" hangingPunct="1">
        <a:spcBef>
          <a:spcPts val="714"/>
        </a:spcBef>
        <a:buClr>
          <a:schemeClr val="tx1"/>
        </a:buClr>
        <a:buSzPct val="70000"/>
        <a:buFont typeface="Wingdings" pitchFamily="2" charset="2"/>
        <a:buChar char="§"/>
        <a:defRPr sz="2199" kern="1200">
          <a:solidFill>
            <a:schemeClr val="tx1"/>
          </a:solidFill>
          <a:latin typeface="+mn-lt"/>
          <a:ea typeface="+mn-ea"/>
          <a:cs typeface="+mn-cs"/>
        </a:defRPr>
      </a:lvl1pPr>
      <a:lvl2pPr marL="551537" indent="-275769" algn="l" defTabSz="1087965" rtl="0" eaLnBrk="1" latinLnBrk="0" hangingPunct="1">
        <a:spcBef>
          <a:spcPts val="714"/>
        </a:spcBef>
        <a:buClr>
          <a:schemeClr val="tx1"/>
        </a:buClr>
        <a:buSzPct val="70000"/>
        <a:buFont typeface="Wingdings" pitchFamily="2" charset="2"/>
        <a:buChar char="§"/>
        <a:defRPr sz="1999" kern="1200">
          <a:solidFill>
            <a:schemeClr val="tx1"/>
          </a:solidFill>
          <a:latin typeface="+mn-lt"/>
          <a:ea typeface="+mn-ea"/>
          <a:cs typeface="+mn-cs"/>
        </a:defRPr>
      </a:lvl2pPr>
      <a:lvl3pPr marL="751753" indent="-200216" algn="l" defTabSz="1087965" rtl="0" eaLnBrk="1" latinLnBrk="0" hangingPunct="1">
        <a:spcBef>
          <a:spcPts val="714"/>
        </a:spcBef>
        <a:buClr>
          <a:schemeClr val="tx1"/>
        </a:buClr>
        <a:buSzPct val="70000"/>
        <a:buFont typeface="Wingdings" pitchFamily="2" charset="2"/>
        <a:buChar char="§"/>
        <a:defRPr sz="1799" kern="1200">
          <a:solidFill>
            <a:schemeClr val="tx1"/>
          </a:solidFill>
          <a:latin typeface="+mn-lt"/>
          <a:ea typeface="+mn-ea"/>
          <a:cs typeface="+mn-cs"/>
        </a:defRPr>
      </a:lvl3pPr>
      <a:lvl4pPr marL="950081" indent="-198327" algn="l" defTabSz="1087965" rtl="0" eaLnBrk="1" latinLnBrk="0" hangingPunct="1">
        <a:spcBef>
          <a:spcPts val="714"/>
        </a:spcBef>
        <a:buClr>
          <a:schemeClr val="tx1"/>
        </a:buClr>
        <a:buSzPct val="70000"/>
        <a:buFont typeface="Wingdings" pitchFamily="2" charset="2"/>
        <a:buChar char="§"/>
        <a:defRPr sz="1799" kern="1200">
          <a:solidFill>
            <a:schemeClr val="tx1"/>
          </a:solidFill>
          <a:latin typeface="+mn-lt"/>
          <a:ea typeface="+mn-ea"/>
          <a:cs typeface="+mn-cs"/>
        </a:defRPr>
      </a:lvl4pPr>
      <a:lvl5pPr marL="1087965" indent="-137885" algn="l" defTabSz="1087965" rtl="0" eaLnBrk="1" latinLnBrk="0" hangingPunct="1">
        <a:spcBef>
          <a:spcPts val="714"/>
        </a:spcBef>
        <a:buClr>
          <a:schemeClr val="tx1"/>
        </a:buClr>
        <a:buSzPct val="70000"/>
        <a:buFont typeface="Wingdings" pitchFamily="2" charset="2"/>
        <a:buChar char="§"/>
        <a:defRPr sz="1400" kern="1200">
          <a:solidFill>
            <a:schemeClr val="tx1"/>
          </a:solidFill>
          <a:latin typeface="+mn-lt"/>
          <a:ea typeface="+mn-ea"/>
          <a:cs typeface="+mn-cs"/>
        </a:defRPr>
      </a:lvl5pPr>
      <a:lvl6pPr marL="2991901" indent="-271991" algn="l" defTabSz="1087965"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5883" indent="-271991" algn="l" defTabSz="1087965"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79865" indent="-271991" algn="l" defTabSz="1087965"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3847" indent="-271991" algn="l" defTabSz="1087965" rtl="0" eaLnBrk="1" latinLnBrk="0" hangingPunct="1">
        <a:spcBef>
          <a:spcPct val="20000"/>
        </a:spcBef>
        <a:buFont typeface="Arial" pitchFamily="34" charset="0"/>
        <a:buChar char="•"/>
        <a:defRPr sz="2399" kern="1200">
          <a:solidFill>
            <a:schemeClr val="tx1"/>
          </a:solidFill>
          <a:latin typeface="+mn-lt"/>
          <a:ea typeface="+mn-ea"/>
          <a:cs typeface="+mn-cs"/>
        </a:defRPr>
      </a:lvl9pPr>
    </p:bodyStyle>
    <p:otherStyle>
      <a:defPPr>
        <a:defRPr lang="en-US"/>
      </a:defPPr>
      <a:lvl1pPr marL="0" algn="l" defTabSz="1087965" rtl="0" eaLnBrk="1" latinLnBrk="0" hangingPunct="1">
        <a:defRPr sz="2099" kern="1200">
          <a:solidFill>
            <a:schemeClr val="tx1"/>
          </a:solidFill>
          <a:latin typeface="+mn-lt"/>
          <a:ea typeface="+mn-ea"/>
          <a:cs typeface="+mn-cs"/>
        </a:defRPr>
      </a:lvl1pPr>
      <a:lvl2pPr marL="543982" algn="l" defTabSz="1087965" rtl="0" eaLnBrk="1" latinLnBrk="0" hangingPunct="1">
        <a:defRPr sz="2099" kern="1200">
          <a:solidFill>
            <a:schemeClr val="tx1"/>
          </a:solidFill>
          <a:latin typeface="+mn-lt"/>
          <a:ea typeface="+mn-ea"/>
          <a:cs typeface="+mn-cs"/>
        </a:defRPr>
      </a:lvl2pPr>
      <a:lvl3pPr marL="1087965" algn="l" defTabSz="1087965" rtl="0" eaLnBrk="1" latinLnBrk="0" hangingPunct="1">
        <a:defRPr sz="2099" kern="1200">
          <a:solidFill>
            <a:schemeClr val="tx1"/>
          </a:solidFill>
          <a:latin typeface="+mn-lt"/>
          <a:ea typeface="+mn-ea"/>
          <a:cs typeface="+mn-cs"/>
        </a:defRPr>
      </a:lvl3pPr>
      <a:lvl4pPr marL="1631946" algn="l" defTabSz="1087965" rtl="0" eaLnBrk="1" latinLnBrk="0" hangingPunct="1">
        <a:defRPr sz="2099" kern="1200">
          <a:solidFill>
            <a:schemeClr val="tx1"/>
          </a:solidFill>
          <a:latin typeface="+mn-lt"/>
          <a:ea typeface="+mn-ea"/>
          <a:cs typeface="+mn-cs"/>
        </a:defRPr>
      </a:lvl4pPr>
      <a:lvl5pPr marL="2175928" algn="l" defTabSz="1087965" rtl="0" eaLnBrk="1" latinLnBrk="0" hangingPunct="1">
        <a:defRPr sz="2099" kern="1200">
          <a:solidFill>
            <a:schemeClr val="tx1"/>
          </a:solidFill>
          <a:latin typeface="+mn-lt"/>
          <a:ea typeface="+mn-ea"/>
          <a:cs typeface="+mn-cs"/>
        </a:defRPr>
      </a:lvl5pPr>
      <a:lvl6pPr marL="2719910" algn="l" defTabSz="1087965" rtl="0" eaLnBrk="1" latinLnBrk="0" hangingPunct="1">
        <a:defRPr sz="2099" kern="1200">
          <a:solidFill>
            <a:schemeClr val="tx1"/>
          </a:solidFill>
          <a:latin typeface="+mn-lt"/>
          <a:ea typeface="+mn-ea"/>
          <a:cs typeface="+mn-cs"/>
        </a:defRPr>
      </a:lvl6pPr>
      <a:lvl7pPr marL="3263893" algn="l" defTabSz="1087965" rtl="0" eaLnBrk="1" latinLnBrk="0" hangingPunct="1">
        <a:defRPr sz="2099" kern="1200">
          <a:solidFill>
            <a:schemeClr val="tx1"/>
          </a:solidFill>
          <a:latin typeface="+mn-lt"/>
          <a:ea typeface="+mn-ea"/>
          <a:cs typeface="+mn-cs"/>
        </a:defRPr>
      </a:lvl7pPr>
      <a:lvl8pPr marL="3807874" algn="l" defTabSz="1087965" rtl="0" eaLnBrk="1" latinLnBrk="0" hangingPunct="1">
        <a:defRPr sz="2099" kern="1200">
          <a:solidFill>
            <a:schemeClr val="tx1"/>
          </a:solidFill>
          <a:latin typeface="+mn-lt"/>
          <a:ea typeface="+mn-ea"/>
          <a:cs typeface="+mn-cs"/>
        </a:defRPr>
      </a:lvl8pPr>
      <a:lvl9pPr marL="4351856" algn="l" defTabSz="1087965" rtl="0" eaLnBrk="1" latinLnBrk="0" hangingPunct="1">
        <a:defRPr sz="2099"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5ACBF0"/>
          </p15:clr>
        </p15:guide>
        <p15:guide id="2" pos="4032">
          <p15:clr>
            <a:srgbClr val="FDE53C"/>
          </p15:clr>
        </p15:guide>
        <p15:guide id="3" pos="3651">
          <p15:clr>
            <a:srgbClr val="FDE53C"/>
          </p15:clr>
        </p15:guide>
        <p15:guide id="4" pos="5758">
          <p15:clr>
            <a:srgbClr val="5ACBF0"/>
          </p15:clr>
        </p15:guide>
        <p15:guide id="5" pos="7488">
          <p15:clr>
            <a:srgbClr val="A4A3A4"/>
          </p15:clr>
        </p15:guide>
        <p15:guide id="6" pos="1919">
          <p15:clr>
            <a:srgbClr val="5ACBF0"/>
          </p15:clr>
        </p15:guide>
        <p15:guide id="7" pos="191">
          <p15:clr>
            <a:srgbClr val="A4A3A4"/>
          </p15:clr>
        </p15:guide>
        <p15:guide id="8" orient="horz" pos="2405">
          <p15:clr>
            <a:srgbClr val="5ACBF0"/>
          </p15:clr>
        </p15:guide>
        <p15:guide id="11" orient="horz" pos="751">
          <p15:clr>
            <a:srgbClr val="F26B43"/>
          </p15:clr>
        </p15:guide>
        <p15:guide id="14" orient="horz" pos="4057">
          <p15:clr>
            <a:srgbClr val="F26B43"/>
          </p15:clr>
        </p15:guide>
        <p15:guide id="15" orient="horz" pos="3924">
          <p15:clr>
            <a:srgbClr val="A4A3A4"/>
          </p15:clr>
        </p15:guide>
        <p15:guide id="17" pos="2560">
          <p15:clr>
            <a:srgbClr val="C35EA4"/>
          </p15:clr>
        </p15:guide>
        <p15:guide id="18" pos="5120">
          <p15:clr>
            <a:srgbClr val="C35EA4"/>
          </p15:clr>
        </p15:guide>
        <p15:guide id="19" pos="1728">
          <p15:clr>
            <a:srgbClr val="FDE53C"/>
          </p15:clr>
        </p15:guide>
        <p15:guide id="20" pos="2106">
          <p15:clr>
            <a:srgbClr val="FDE53C"/>
          </p15:clr>
        </p15:guide>
        <p15:guide id="21" pos="2369">
          <p15:clr>
            <a:srgbClr val="9FCC3B"/>
          </p15:clr>
        </p15:guide>
        <p15:guide id="22" pos="2749">
          <p15:clr>
            <a:srgbClr val="9FCC3B"/>
          </p15:clr>
        </p15:guide>
        <p15:guide id="23" pos="4925">
          <p15:clr>
            <a:srgbClr val="9FCC3B"/>
          </p15:clr>
        </p15:guide>
        <p15:guide id="24" pos="5309">
          <p15:clr>
            <a:srgbClr val="9FCC3B"/>
          </p15:clr>
        </p15:guide>
        <p15:guide id="25" pos="5565">
          <p15:clr>
            <a:srgbClr val="FDE53C"/>
          </p15:clr>
        </p15:guide>
        <p15:guide id="26" pos="5947">
          <p15:clr>
            <a:srgbClr val="FDE53C"/>
          </p15:clr>
        </p15:guide>
        <p15:guide id="27" orient="horz" pos="2594">
          <p15:clr>
            <a:srgbClr val="FDE53C"/>
          </p15:clr>
        </p15:guide>
        <p15:guide id="28" orient="horz" pos="2208">
          <p15:clr>
            <a:srgbClr val="FDE53C"/>
          </p15:clr>
        </p15:guide>
        <p15:guide id="35" orient="horz" pos="1053">
          <p15:clr>
            <a:srgbClr val="FDE53C"/>
          </p15:clr>
        </p15:guide>
        <p15:guide id="36" orient="horz" pos="894">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microsoft.com/office/2018/10/relationships/comments" Target="../comments/modernComment_7FFFCF44_796E8F41.xm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14.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microsoft.com/office/2018/10/relationships/comments" Target="../comments/modernComment_7FFE58F3_18FC306C.xm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35.sv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microsoft.com/office/2018/10/relationships/comments" Target="../comments/modernComment_7FFFCF4A_68F67CF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microsoft.com/office/2018/10/relationships/comments" Target="../comments/modernComment_7FFFCF51_89CC71CB.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lock&#10;&#10;Description automatically generated">
            <a:extLst>
              <a:ext uri="{FF2B5EF4-FFF2-40B4-BE49-F238E27FC236}">
                <a16:creationId xmlns:a16="http://schemas.microsoft.com/office/drawing/2014/main" id="{30054331-6434-794C-B286-D6747C1644BF}"/>
              </a:ext>
            </a:extLst>
          </p:cNvPr>
          <p:cNvPicPr>
            <a:picLocks noChangeAspect="1"/>
          </p:cNvPicPr>
          <p:nvPr/>
        </p:nvPicPr>
        <p:blipFill>
          <a:blip r:embed="rId3"/>
          <a:stretch>
            <a:fillRect/>
          </a:stretch>
        </p:blipFill>
        <p:spPr>
          <a:xfrm>
            <a:off x="3175" y="2679"/>
            <a:ext cx="12182478" cy="6895282"/>
          </a:xfrm>
          <a:prstGeom prst="rect">
            <a:avLst/>
          </a:prstGeom>
        </p:spPr>
      </p:pic>
      <p:sp>
        <p:nvSpPr>
          <p:cNvPr id="2" name="TextBox 1">
            <a:extLst>
              <a:ext uri="{FF2B5EF4-FFF2-40B4-BE49-F238E27FC236}">
                <a16:creationId xmlns:a16="http://schemas.microsoft.com/office/drawing/2014/main" id="{FE0E6EB4-1F7D-7646-8D04-2BD436F858E6}"/>
              </a:ext>
            </a:extLst>
          </p:cNvPr>
          <p:cNvSpPr txBox="1"/>
          <p:nvPr/>
        </p:nvSpPr>
        <p:spPr>
          <a:xfrm>
            <a:off x="560460" y="2768335"/>
            <a:ext cx="7412260" cy="646331"/>
          </a:xfrm>
          <a:prstGeom prst="rect">
            <a:avLst/>
          </a:prstGeom>
          <a:noFill/>
        </p:spPr>
        <p:txBody>
          <a:bodyPr wrap="square" rtlCol="0">
            <a:spAutoFit/>
          </a:bodyPr>
          <a:lstStyle/>
          <a:p>
            <a:pPr defTabSz="913578">
              <a:defRPr/>
            </a:pPr>
            <a:r>
              <a:rPr lang="en-US" sz="3600" b="1" dirty="0">
                <a:solidFill>
                  <a:schemeClr val="bg1"/>
                </a:solidFill>
              </a:rPr>
              <a:t>Connection 5G </a:t>
            </a:r>
            <a:r>
              <a:rPr lang="en-US" sz="3600" b="1">
                <a:solidFill>
                  <a:schemeClr val="bg1"/>
                </a:solidFill>
              </a:rPr>
              <a:t>– Scenario</a:t>
            </a:r>
            <a:endParaRPr lang="en-US" sz="3200" b="1" dirty="0">
              <a:solidFill>
                <a:schemeClr val="bg1"/>
              </a:solidFill>
              <a:latin typeface="Adobe Clean" panose="020B0503020404020204" pitchFamily="34" charset="0"/>
            </a:endParaRPr>
          </a:p>
        </p:txBody>
      </p:sp>
      <p:sp>
        <p:nvSpPr>
          <p:cNvPr id="4" name="TextBox 3">
            <a:extLst>
              <a:ext uri="{FF2B5EF4-FFF2-40B4-BE49-F238E27FC236}">
                <a16:creationId xmlns:a16="http://schemas.microsoft.com/office/drawing/2014/main" id="{09F5CDBC-E280-7C45-A656-D31765AF4CE2}"/>
              </a:ext>
            </a:extLst>
          </p:cNvPr>
          <p:cNvSpPr txBox="1"/>
          <p:nvPr/>
        </p:nvSpPr>
        <p:spPr>
          <a:xfrm>
            <a:off x="-521965" y="6296595"/>
            <a:ext cx="3143079" cy="457461"/>
          </a:xfrm>
          <a:prstGeom prst="rect">
            <a:avLst/>
          </a:prstGeom>
          <a:noFill/>
        </p:spPr>
        <p:txBody>
          <a:bodyPr wrap="square" rtlCol="0">
            <a:spAutoFit/>
          </a:bodyPr>
          <a:lstStyle/>
          <a:p>
            <a:pPr algn="r" defTabSz="913578">
              <a:lnSpc>
                <a:spcPts val="3397"/>
              </a:lnSpc>
              <a:defRPr/>
            </a:pPr>
            <a:r>
              <a:rPr lang="en-US" sz="1000">
                <a:solidFill>
                  <a:prstClr val="white"/>
                </a:solidFill>
                <a:latin typeface="Adobe Clean Light" panose="020B0303020404020204" pitchFamily="34" charset="0"/>
              </a:rPr>
              <a:t>Copyright © 2022 Adobe. All Rights Reserved.</a:t>
            </a:r>
          </a:p>
        </p:txBody>
      </p:sp>
      <p:sp>
        <p:nvSpPr>
          <p:cNvPr id="31" name="Freeform 5">
            <a:extLst>
              <a:ext uri="{FF2B5EF4-FFF2-40B4-BE49-F238E27FC236}">
                <a16:creationId xmlns:a16="http://schemas.microsoft.com/office/drawing/2014/main" id="{08E69FCE-CBF3-4F81-92B9-A7DCC69E94E7}"/>
              </a:ext>
            </a:extLst>
          </p:cNvPr>
          <p:cNvSpPr>
            <a:spLocks noEditPoints="1"/>
          </p:cNvSpPr>
          <p:nvPr/>
        </p:nvSpPr>
        <p:spPr bwMode="auto">
          <a:xfrm>
            <a:off x="5599193" y="1767772"/>
            <a:ext cx="7053708" cy="7053707"/>
          </a:xfrm>
          <a:custGeom>
            <a:avLst/>
            <a:gdLst>
              <a:gd name="T0" fmla="*/ 2277 w 4554"/>
              <a:gd name="T1" fmla="*/ 4554 h 4554"/>
              <a:gd name="T2" fmla="*/ 1391 w 4554"/>
              <a:gd name="T3" fmla="*/ 4375 h 4554"/>
              <a:gd name="T4" fmla="*/ 667 w 4554"/>
              <a:gd name="T5" fmla="*/ 3887 h 4554"/>
              <a:gd name="T6" fmla="*/ 179 w 4554"/>
              <a:gd name="T7" fmla="*/ 3163 h 4554"/>
              <a:gd name="T8" fmla="*/ 0 w 4554"/>
              <a:gd name="T9" fmla="*/ 2277 h 4554"/>
              <a:gd name="T10" fmla="*/ 179 w 4554"/>
              <a:gd name="T11" fmla="*/ 1390 h 4554"/>
              <a:gd name="T12" fmla="*/ 667 w 4554"/>
              <a:gd name="T13" fmla="*/ 666 h 4554"/>
              <a:gd name="T14" fmla="*/ 1391 w 4554"/>
              <a:gd name="T15" fmla="*/ 179 h 4554"/>
              <a:gd name="T16" fmla="*/ 2277 w 4554"/>
              <a:gd name="T17" fmla="*/ 0 h 4554"/>
              <a:gd name="T18" fmla="*/ 3164 w 4554"/>
              <a:gd name="T19" fmla="*/ 179 h 4554"/>
              <a:gd name="T20" fmla="*/ 3887 w 4554"/>
              <a:gd name="T21" fmla="*/ 666 h 4554"/>
              <a:gd name="T22" fmla="*/ 4375 w 4554"/>
              <a:gd name="T23" fmla="*/ 1390 h 4554"/>
              <a:gd name="T24" fmla="*/ 4554 w 4554"/>
              <a:gd name="T25" fmla="*/ 2277 h 4554"/>
              <a:gd name="T26" fmla="*/ 4375 w 4554"/>
              <a:gd name="T27" fmla="*/ 3163 h 4554"/>
              <a:gd name="T28" fmla="*/ 3887 w 4554"/>
              <a:gd name="T29" fmla="*/ 3887 h 4554"/>
              <a:gd name="T30" fmla="*/ 3164 w 4554"/>
              <a:gd name="T31" fmla="*/ 4375 h 4554"/>
              <a:gd name="T32" fmla="*/ 2277 w 4554"/>
              <a:gd name="T33" fmla="*/ 4554 h 4554"/>
              <a:gd name="T34" fmla="*/ 2277 w 4554"/>
              <a:gd name="T35" fmla="*/ 16 h 4554"/>
              <a:gd name="T36" fmla="*/ 16 w 4554"/>
              <a:gd name="T37" fmla="*/ 2277 h 4554"/>
              <a:gd name="T38" fmla="*/ 2277 w 4554"/>
              <a:gd name="T39" fmla="*/ 4538 h 4554"/>
              <a:gd name="T40" fmla="*/ 4538 w 4554"/>
              <a:gd name="T41" fmla="*/ 2277 h 4554"/>
              <a:gd name="T42" fmla="*/ 2277 w 4554"/>
              <a:gd name="T43" fmla="*/ 16 h 4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54" h="4554">
                <a:moveTo>
                  <a:pt x="2277" y="4554"/>
                </a:moveTo>
                <a:cubicBezTo>
                  <a:pt x="1970" y="4554"/>
                  <a:pt x="1671" y="4493"/>
                  <a:pt x="1391" y="4375"/>
                </a:cubicBezTo>
                <a:cubicBezTo>
                  <a:pt x="1119" y="4260"/>
                  <a:pt x="876" y="4096"/>
                  <a:pt x="667" y="3887"/>
                </a:cubicBezTo>
                <a:cubicBezTo>
                  <a:pt x="458" y="3678"/>
                  <a:pt x="294" y="3435"/>
                  <a:pt x="179" y="3163"/>
                </a:cubicBezTo>
                <a:cubicBezTo>
                  <a:pt x="61" y="2883"/>
                  <a:pt x="0" y="2584"/>
                  <a:pt x="0" y="2277"/>
                </a:cubicBezTo>
                <a:cubicBezTo>
                  <a:pt x="0" y="1969"/>
                  <a:pt x="61" y="1671"/>
                  <a:pt x="179" y="1390"/>
                </a:cubicBezTo>
                <a:cubicBezTo>
                  <a:pt x="294" y="1119"/>
                  <a:pt x="458" y="875"/>
                  <a:pt x="667" y="666"/>
                </a:cubicBezTo>
                <a:cubicBezTo>
                  <a:pt x="876" y="457"/>
                  <a:pt x="1119" y="293"/>
                  <a:pt x="1391" y="179"/>
                </a:cubicBezTo>
                <a:cubicBezTo>
                  <a:pt x="1671" y="60"/>
                  <a:pt x="1970" y="0"/>
                  <a:pt x="2277" y="0"/>
                </a:cubicBezTo>
                <a:cubicBezTo>
                  <a:pt x="2585" y="0"/>
                  <a:pt x="2883" y="60"/>
                  <a:pt x="3164" y="179"/>
                </a:cubicBezTo>
                <a:cubicBezTo>
                  <a:pt x="3435" y="293"/>
                  <a:pt x="3678" y="457"/>
                  <a:pt x="3887" y="666"/>
                </a:cubicBezTo>
                <a:cubicBezTo>
                  <a:pt x="4096" y="875"/>
                  <a:pt x="4261" y="1119"/>
                  <a:pt x="4375" y="1390"/>
                </a:cubicBezTo>
                <a:cubicBezTo>
                  <a:pt x="4494" y="1671"/>
                  <a:pt x="4554" y="1969"/>
                  <a:pt x="4554" y="2277"/>
                </a:cubicBezTo>
                <a:cubicBezTo>
                  <a:pt x="4554" y="2584"/>
                  <a:pt x="4494" y="2883"/>
                  <a:pt x="4375" y="3163"/>
                </a:cubicBezTo>
                <a:cubicBezTo>
                  <a:pt x="4261" y="3435"/>
                  <a:pt x="4096" y="3678"/>
                  <a:pt x="3887" y="3887"/>
                </a:cubicBezTo>
                <a:cubicBezTo>
                  <a:pt x="3678" y="4096"/>
                  <a:pt x="3435" y="4260"/>
                  <a:pt x="3164" y="4375"/>
                </a:cubicBezTo>
                <a:cubicBezTo>
                  <a:pt x="2883" y="4493"/>
                  <a:pt x="2585" y="4554"/>
                  <a:pt x="2277" y="4554"/>
                </a:cubicBezTo>
                <a:close/>
                <a:moveTo>
                  <a:pt x="2277" y="16"/>
                </a:moveTo>
                <a:cubicBezTo>
                  <a:pt x="1031" y="16"/>
                  <a:pt x="16" y="1030"/>
                  <a:pt x="16" y="2277"/>
                </a:cubicBezTo>
                <a:cubicBezTo>
                  <a:pt x="16" y="3523"/>
                  <a:pt x="1031" y="4538"/>
                  <a:pt x="2277" y="4538"/>
                </a:cubicBezTo>
                <a:cubicBezTo>
                  <a:pt x="3524" y="4538"/>
                  <a:pt x="4538" y="3523"/>
                  <a:pt x="4538" y="2277"/>
                </a:cubicBezTo>
                <a:cubicBezTo>
                  <a:pt x="4538" y="1030"/>
                  <a:pt x="3524" y="16"/>
                  <a:pt x="2277" y="16"/>
                </a:cubicBezTo>
                <a:close/>
              </a:path>
            </a:pathLst>
          </a:custGeom>
          <a:solidFill>
            <a:schemeClr val="accent6"/>
          </a:solidFill>
          <a:ln>
            <a:noFill/>
          </a:ln>
        </p:spPr>
        <p:txBody>
          <a:bodyPr vert="horz" wrap="square" lIns="91368" tIns="45684" rIns="91368" bIns="45684" numCol="1" anchor="t" anchorCtr="0" compatLnSpc="1">
            <a:prstTxWarp prst="textNoShape">
              <a:avLst/>
            </a:prstTxWarp>
          </a:bodyPr>
          <a:lstStyle/>
          <a:p>
            <a:pPr defTabSz="913578">
              <a:defRPr/>
            </a:pPr>
            <a:endParaRPr lang="en-GB" sz="1797" kern="0">
              <a:solidFill>
                <a:srgbClr val="000000"/>
              </a:solidFill>
              <a:latin typeface="Adobe Clean SemiLight" panose="020B0403020404020204" pitchFamily="34" charset="0"/>
            </a:endParaRPr>
          </a:p>
        </p:txBody>
      </p:sp>
      <p:sp>
        <p:nvSpPr>
          <p:cNvPr id="32" name="Freeform 6">
            <a:extLst>
              <a:ext uri="{FF2B5EF4-FFF2-40B4-BE49-F238E27FC236}">
                <a16:creationId xmlns:a16="http://schemas.microsoft.com/office/drawing/2014/main" id="{FB6EA75C-4310-41CF-AB5F-B715AD988964}"/>
              </a:ext>
            </a:extLst>
          </p:cNvPr>
          <p:cNvSpPr>
            <a:spLocks noEditPoints="1"/>
          </p:cNvSpPr>
          <p:nvPr/>
        </p:nvSpPr>
        <p:spPr bwMode="auto">
          <a:xfrm>
            <a:off x="6186141" y="2354719"/>
            <a:ext cx="5879813" cy="5879812"/>
          </a:xfrm>
          <a:custGeom>
            <a:avLst/>
            <a:gdLst>
              <a:gd name="T0" fmla="*/ 1898 w 3797"/>
              <a:gd name="T1" fmla="*/ 3797 h 3797"/>
              <a:gd name="T2" fmla="*/ 1159 w 3797"/>
              <a:gd name="T3" fmla="*/ 3648 h 3797"/>
              <a:gd name="T4" fmla="*/ 555 w 3797"/>
              <a:gd name="T5" fmla="*/ 3242 h 3797"/>
              <a:gd name="T6" fmla="*/ 149 w 3797"/>
              <a:gd name="T7" fmla="*/ 2638 h 3797"/>
              <a:gd name="T8" fmla="*/ 0 w 3797"/>
              <a:gd name="T9" fmla="*/ 1899 h 3797"/>
              <a:gd name="T10" fmla="*/ 149 w 3797"/>
              <a:gd name="T11" fmla="*/ 1159 h 3797"/>
              <a:gd name="T12" fmla="*/ 555 w 3797"/>
              <a:gd name="T13" fmla="*/ 556 h 3797"/>
              <a:gd name="T14" fmla="*/ 1159 w 3797"/>
              <a:gd name="T15" fmla="*/ 149 h 3797"/>
              <a:gd name="T16" fmla="*/ 1898 w 3797"/>
              <a:gd name="T17" fmla="*/ 0 h 3797"/>
              <a:gd name="T18" fmla="*/ 2638 w 3797"/>
              <a:gd name="T19" fmla="*/ 149 h 3797"/>
              <a:gd name="T20" fmla="*/ 3241 w 3797"/>
              <a:gd name="T21" fmla="*/ 556 h 3797"/>
              <a:gd name="T22" fmla="*/ 3648 w 3797"/>
              <a:gd name="T23" fmla="*/ 1159 h 3797"/>
              <a:gd name="T24" fmla="*/ 3797 w 3797"/>
              <a:gd name="T25" fmla="*/ 1899 h 3797"/>
              <a:gd name="T26" fmla="*/ 3648 w 3797"/>
              <a:gd name="T27" fmla="*/ 2638 h 3797"/>
              <a:gd name="T28" fmla="*/ 3241 w 3797"/>
              <a:gd name="T29" fmla="*/ 3242 h 3797"/>
              <a:gd name="T30" fmla="*/ 2638 w 3797"/>
              <a:gd name="T31" fmla="*/ 3648 h 3797"/>
              <a:gd name="T32" fmla="*/ 1898 w 3797"/>
              <a:gd name="T33" fmla="*/ 3797 h 3797"/>
              <a:gd name="T34" fmla="*/ 1898 w 3797"/>
              <a:gd name="T35" fmla="*/ 16 h 3797"/>
              <a:gd name="T36" fmla="*/ 16 w 3797"/>
              <a:gd name="T37" fmla="*/ 1899 h 3797"/>
              <a:gd name="T38" fmla="*/ 1898 w 3797"/>
              <a:gd name="T39" fmla="*/ 3781 h 3797"/>
              <a:gd name="T40" fmla="*/ 3781 w 3797"/>
              <a:gd name="T41" fmla="*/ 1899 h 3797"/>
              <a:gd name="T42" fmla="*/ 1898 w 3797"/>
              <a:gd name="T43" fmla="*/ 16 h 3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97" h="3797">
                <a:moveTo>
                  <a:pt x="1898" y="3797"/>
                </a:moveTo>
                <a:cubicBezTo>
                  <a:pt x="1642" y="3797"/>
                  <a:pt x="1393" y="3747"/>
                  <a:pt x="1159" y="3648"/>
                </a:cubicBezTo>
                <a:cubicBezTo>
                  <a:pt x="933" y="3553"/>
                  <a:pt x="730" y="3416"/>
                  <a:pt x="555" y="3242"/>
                </a:cubicBezTo>
                <a:cubicBezTo>
                  <a:pt x="381" y="3067"/>
                  <a:pt x="244" y="2864"/>
                  <a:pt x="149" y="2638"/>
                </a:cubicBezTo>
                <a:cubicBezTo>
                  <a:pt x="50" y="2404"/>
                  <a:pt x="0" y="2155"/>
                  <a:pt x="0" y="1899"/>
                </a:cubicBezTo>
                <a:cubicBezTo>
                  <a:pt x="0" y="1642"/>
                  <a:pt x="50" y="1393"/>
                  <a:pt x="149" y="1159"/>
                </a:cubicBezTo>
                <a:cubicBezTo>
                  <a:pt x="244" y="933"/>
                  <a:pt x="381" y="730"/>
                  <a:pt x="555" y="556"/>
                </a:cubicBezTo>
                <a:cubicBezTo>
                  <a:pt x="730" y="382"/>
                  <a:pt x="933" y="245"/>
                  <a:pt x="1159" y="149"/>
                </a:cubicBezTo>
                <a:cubicBezTo>
                  <a:pt x="1393" y="50"/>
                  <a:pt x="1642" y="0"/>
                  <a:pt x="1898" y="0"/>
                </a:cubicBezTo>
                <a:cubicBezTo>
                  <a:pt x="2155" y="0"/>
                  <a:pt x="2403" y="50"/>
                  <a:pt x="2638" y="149"/>
                </a:cubicBezTo>
                <a:cubicBezTo>
                  <a:pt x="2864" y="245"/>
                  <a:pt x="3067" y="382"/>
                  <a:pt x="3241" y="556"/>
                </a:cubicBezTo>
                <a:cubicBezTo>
                  <a:pt x="3415" y="730"/>
                  <a:pt x="3552" y="933"/>
                  <a:pt x="3648" y="1159"/>
                </a:cubicBezTo>
                <a:cubicBezTo>
                  <a:pt x="3747" y="1393"/>
                  <a:pt x="3797" y="1642"/>
                  <a:pt x="3797" y="1899"/>
                </a:cubicBezTo>
                <a:cubicBezTo>
                  <a:pt x="3797" y="2155"/>
                  <a:pt x="3747" y="2404"/>
                  <a:pt x="3648" y="2638"/>
                </a:cubicBezTo>
                <a:cubicBezTo>
                  <a:pt x="3552" y="2864"/>
                  <a:pt x="3415" y="3067"/>
                  <a:pt x="3241" y="3242"/>
                </a:cubicBezTo>
                <a:cubicBezTo>
                  <a:pt x="3067" y="3416"/>
                  <a:pt x="2864" y="3553"/>
                  <a:pt x="2638" y="3648"/>
                </a:cubicBezTo>
                <a:cubicBezTo>
                  <a:pt x="2403" y="3747"/>
                  <a:pt x="2155" y="3797"/>
                  <a:pt x="1898" y="3797"/>
                </a:cubicBezTo>
                <a:close/>
                <a:moveTo>
                  <a:pt x="1898" y="16"/>
                </a:moveTo>
                <a:cubicBezTo>
                  <a:pt x="860" y="16"/>
                  <a:pt x="16" y="861"/>
                  <a:pt x="16" y="1899"/>
                </a:cubicBezTo>
                <a:cubicBezTo>
                  <a:pt x="16" y="2937"/>
                  <a:pt x="860" y="3781"/>
                  <a:pt x="1898" y="3781"/>
                </a:cubicBezTo>
                <a:cubicBezTo>
                  <a:pt x="2936" y="3781"/>
                  <a:pt x="3781" y="2937"/>
                  <a:pt x="3781" y="1899"/>
                </a:cubicBezTo>
                <a:cubicBezTo>
                  <a:pt x="3781" y="861"/>
                  <a:pt x="2936" y="16"/>
                  <a:pt x="1898" y="16"/>
                </a:cubicBezTo>
                <a:close/>
              </a:path>
            </a:pathLst>
          </a:custGeom>
          <a:solidFill>
            <a:schemeClr val="accent6"/>
          </a:solidFill>
          <a:ln>
            <a:noFill/>
          </a:ln>
        </p:spPr>
        <p:txBody>
          <a:bodyPr vert="horz" wrap="square" lIns="91368" tIns="45684" rIns="91368" bIns="45684" numCol="1" anchor="t" anchorCtr="0" compatLnSpc="1">
            <a:prstTxWarp prst="textNoShape">
              <a:avLst/>
            </a:prstTxWarp>
          </a:bodyPr>
          <a:lstStyle/>
          <a:p>
            <a:pPr defTabSz="913578">
              <a:defRPr/>
            </a:pPr>
            <a:endParaRPr lang="en-GB" sz="1797" kern="0">
              <a:solidFill>
                <a:srgbClr val="000000"/>
              </a:solidFill>
              <a:latin typeface="Adobe Clean SemiLight" panose="020B0403020404020204" pitchFamily="34" charset="0"/>
            </a:endParaRPr>
          </a:p>
        </p:txBody>
      </p:sp>
      <p:sp>
        <p:nvSpPr>
          <p:cNvPr id="33" name="Freeform 7">
            <a:extLst>
              <a:ext uri="{FF2B5EF4-FFF2-40B4-BE49-F238E27FC236}">
                <a16:creationId xmlns:a16="http://schemas.microsoft.com/office/drawing/2014/main" id="{CFE91EBB-FE17-4A76-B90C-11CD932CDF30}"/>
              </a:ext>
            </a:extLst>
          </p:cNvPr>
          <p:cNvSpPr>
            <a:spLocks noEditPoints="1"/>
          </p:cNvSpPr>
          <p:nvPr/>
        </p:nvSpPr>
        <p:spPr bwMode="auto">
          <a:xfrm>
            <a:off x="6770500" y="2939081"/>
            <a:ext cx="4711091" cy="4711090"/>
          </a:xfrm>
          <a:custGeom>
            <a:avLst/>
            <a:gdLst>
              <a:gd name="T0" fmla="*/ 1520 w 3041"/>
              <a:gd name="T1" fmla="*/ 3041 h 3041"/>
              <a:gd name="T2" fmla="*/ 928 w 3041"/>
              <a:gd name="T3" fmla="*/ 2922 h 3041"/>
              <a:gd name="T4" fmla="*/ 445 w 3041"/>
              <a:gd name="T5" fmla="*/ 2596 h 3041"/>
              <a:gd name="T6" fmla="*/ 119 w 3041"/>
              <a:gd name="T7" fmla="*/ 2113 h 3041"/>
              <a:gd name="T8" fmla="*/ 0 w 3041"/>
              <a:gd name="T9" fmla="*/ 1521 h 3041"/>
              <a:gd name="T10" fmla="*/ 119 w 3041"/>
              <a:gd name="T11" fmla="*/ 929 h 3041"/>
              <a:gd name="T12" fmla="*/ 445 w 3041"/>
              <a:gd name="T13" fmla="*/ 445 h 3041"/>
              <a:gd name="T14" fmla="*/ 928 w 3041"/>
              <a:gd name="T15" fmla="*/ 120 h 3041"/>
              <a:gd name="T16" fmla="*/ 1520 w 3041"/>
              <a:gd name="T17" fmla="*/ 0 h 3041"/>
              <a:gd name="T18" fmla="*/ 2112 w 3041"/>
              <a:gd name="T19" fmla="*/ 120 h 3041"/>
              <a:gd name="T20" fmla="*/ 2596 w 3041"/>
              <a:gd name="T21" fmla="*/ 445 h 3041"/>
              <a:gd name="T22" fmla="*/ 2921 w 3041"/>
              <a:gd name="T23" fmla="*/ 929 h 3041"/>
              <a:gd name="T24" fmla="*/ 3041 w 3041"/>
              <a:gd name="T25" fmla="*/ 1521 h 3041"/>
              <a:gd name="T26" fmla="*/ 2921 w 3041"/>
              <a:gd name="T27" fmla="*/ 2113 h 3041"/>
              <a:gd name="T28" fmla="*/ 2596 w 3041"/>
              <a:gd name="T29" fmla="*/ 2596 h 3041"/>
              <a:gd name="T30" fmla="*/ 2112 w 3041"/>
              <a:gd name="T31" fmla="*/ 2922 h 3041"/>
              <a:gd name="T32" fmla="*/ 1520 w 3041"/>
              <a:gd name="T33" fmla="*/ 3041 h 3041"/>
              <a:gd name="T34" fmla="*/ 1520 w 3041"/>
              <a:gd name="T35" fmla="*/ 16 h 3041"/>
              <a:gd name="T36" fmla="*/ 16 w 3041"/>
              <a:gd name="T37" fmla="*/ 1521 h 3041"/>
              <a:gd name="T38" fmla="*/ 1520 w 3041"/>
              <a:gd name="T39" fmla="*/ 3025 h 3041"/>
              <a:gd name="T40" fmla="*/ 3025 w 3041"/>
              <a:gd name="T41" fmla="*/ 1521 h 3041"/>
              <a:gd name="T42" fmla="*/ 1520 w 3041"/>
              <a:gd name="T43" fmla="*/ 16 h 3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41" h="3041">
                <a:moveTo>
                  <a:pt x="1520" y="3041"/>
                </a:moveTo>
                <a:cubicBezTo>
                  <a:pt x="1315" y="3041"/>
                  <a:pt x="1115" y="3001"/>
                  <a:pt x="928" y="2922"/>
                </a:cubicBezTo>
                <a:cubicBezTo>
                  <a:pt x="747" y="2845"/>
                  <a:pt x="584" y="2736"/>
                  <a:pt x="445" y="2596"/>
                </a:cubicBezTo>
                <a:cubicBezTo>
                  <a:pt x="305" y="2457"/>
                  <a:pt x="196" y="2294"/>
                  <a:pt x="119" y="2113"/>
                </a:cubicBezTo>
                <a:cubicBezTo>
                  <a:pt x="40" y="1925"/>
                  <a:pt x="0" y="1726"/>
                  <a:pt x="0" y="1521"/>
                </a:cubicBezTo>
                <a:cubicBezTo>
                  <a:pt x="0" y="1315"/>
                  <a:pt x="40" y="1116"/>
                  <a:pt x="119" y="929"/>
                </a:cubicBezTo>
                <a:cubicBezTo>
                  <a:pt x="196" y="748"/>
                  <a:pt x="305" y="585"/>
                  <a:pt x="445" y="445"/>
                </a:cubicBezTo>
                <a:cubicBezTo>
                  <a:pt x="584" y="306"/>
                  <a:pt x="747" y="196"/>
                  <a:pt x="928" y="120"/>
                </a:cubicBezTo>
                <a:cubicBezTo>
                  <a:pt x="1115" y="40"/>
                  <a:pt x="1315" y="0"/>
                  <a:pt x="1520" y="0"/>
                </a:cubicBezTo>
                <a:cubicBezTo>
                  <a:pt x="1726" y="0"/>
                  <a:pt x="1925" y="40"/>
                  <a:pt x="2112" y="120"/>
                </a:cubicBezTo>
                <a:cubicBezTo>
                  <a:pt x="2293" y="196"/>
                  <a:pt x="2456" y="306"/>
                  <a:pt x="2596" y="445"/>
                </a:cubicBezTo>
                <a:cubicBezTo>
                  <a:pt x="2735" y="585"/>
                  <a:pt x="2845" y="748"/>
                  <a:pt x="2921" y="929"/>
                </a:cubicBezTo>
                <a:cubicBezTo>
                  <a:pt x="3000" y="1116"/>
                  <a:pt x="3041" y="1315"/>
                  <a:pt x="3041" y="1521"/>
                </a:cubicBezTo>
                <a:cubicBezTo>
                  <a:pt x="3041" y="1726"/>
                  <a:pt x="3000" y="1925"/>
                  <a:pt x="2921" y="2113"/>
                </a:cubicBezTo>
                <a:cubicBezTo>
                  <a:pt x="2845" y="2294"/>
                  <a:pt x="2735" y="2457"/>
                  <a:pt x="2596" y="2596"/>
                </a:cubicBezTo>
                <a:cubicBezTo>
                  <a:pt x="2456" y="2736"/>
                  <a:pt x="2293" y="2845"/>
                  <a:pt x="2112" y="2922"/>
                </a:cubicBezTo>
                <a:cubicBezTo>
                  <a:pt x="1925" y="3001"/>
                  <a:pt x="1726" y="3041"/>
                  <a:pt x="1520" y="3041"/>
                </a:cubicBezTo>
                <a:close/>
                <a:moveTo>
                  <a:pt x="1520" y="16"/>
                </a:moveTo>
                <a:cubicBezTo>
                  <a:pt x="691" y="16"/>
                  <a:pt x="16" y="691"/>
                  <a:pt x="16" y="1521"/>
                </a:cubicBezTo>
                <a:cubicBezTo>
                  <a:pt x="16" y="2350"/>
                  <a:pt x="691" y="3025"/>
                  <a:pt x="1520" y="3025"/>
                </a:cubicBezTo>
                <a:cubicBezTo>
                  <a:pt x="2350" y="3025"/>
                  <a:pt x="3025" y="2350"/>
                  <a:pt x="3025" y="1521"/>
                </a:cubicBezTo>
                <a:cubicBezTo>
                  <a:pt x="3025" y="691"/>
                  <a:pt x="2350" y="16"/>
                  <a:pt x="1520" y="16"/>
                </a:cubicBezTo>
                <a:close/>
              </a:path>
            </a:pathLst>
          </a:custGeom>
          <a:solidFill>
            <a:schemeClr val="accent6"/>
          </a:solidFill>
          <a:ln>
            <a:noFill/>
          </a:ln>
        </p:spPr>
        <p:txBody>
          <a:bodyPr vert="horz" wrap="square" lIns="91368" tIns="45684" rIns="91368" bIns="45684" numCol="1" anchor="t" anchorCtr="0" compatLnSpc="1">
            <a:prstTxWarp prst="textNoShape">
              <a:avLst/>
            </a:prstTxWarp>
          </a:bodyPr>
          <a:lstStyle/>
          <a:p>
            <a:pPr defTabSz="913578">
              <a:defRPr/>
            </a:pPr>
            <a:endParaRPr lang="en-GB" sz="1797" kern="0">
              <a:solidFill>
                <a:srgbClr val="000000"/>
              </a:solidFill>
              <a:latin typeface="Adobe Clean SemiLight" panose="020B0403020404020204" pitchFamily="34" charset="0"/>
            </a:endParaRPr>
          </a:p>
        </p:txBody>
      </p:sp>
      <p:sp>
        <p:nvSpPr>
          <p:cNvPr id="34" name="Freeform 8">
            <a:extLst>
              <a:ext uri="{FF2B5EF4-FFF2-40B4-BE49-F238E27FC236}">
                <a16:creationId xmlns:a16="http://schemas.microsoft.com/office/drawing/2014/main" id="{81E044E5-94FF-456D-A56E-F00C534EB3EB}"/>
              </a:ext>
            </a:extLst>
          </p:cNvPr>
          <p:cNvSpPr>
            <a:spLocks noEditPoints="1"/>
          </p:cNvSpPr>
          <p:nvPr/>
        </p:nvSpPr>
        <p:spPr bwMode="auto">
          <a:xfrm>
            <a:off x="7357449" y="3526030"/>
            <a:ext cx="3537196" cy="3537196"/>
          </a:xfrm>
          <a:custGeom>
            <a:avLst/>
            <a:gdLst>
              <a:gd name="T0" fmla="*/ 1142 w 2285"/>
              <a:gd name="T1" fmla="*/ 2285 h 2285"/>
              <a:gd name="T2" fmla="*/ 334 w 2285"/>
              <a:gd name="T3" fmla="*/ 1951 h 2285"/>
              <a:gd name="T4" fmla="*/ 0 w 2285"/>
              <a:gd name="T5" fmla="*/ 1143 h 2285"/>
              <a:gd name="T6" fmla="*/ 334 w 2285"/>
              <a:gd name="T7" fmla="*/ 335 h 2285"/>
              <a:gd name="T8" fmla="*/ 1142 w 2285"/>
              <a:gd name="T9" fmla="*/ 0 h 2285"/>
              <a:gd name="T10" fmla="*/ 1950 w 2285"/>
              <a:gd name="T11" fmla="*/ 335 h 2285"/>
              <a:gd name="T12" fmla="*/ 2285 w 2285"/>
              <a:gd name="T13" fmla="*/ 1143 h 2285"/>
              <a:gd name="T14" fmla="*/ 1950 w 2285"/>
              <a:gd name="T15" fmla="*/ 1951 h 2285"/>
              <a:gd name="T16" fmla="*/ 1142 w 2285"/>
              <a:gd name="T17" fmla="*/ 2285 h 2285"/>
              <a:gd name="T18" fmla="*/ 1142 w 2285"/>
              <a:gd name="T19" fmla="*/ 16 h 2285"/>
              <a:gd name="T20" fmla="*/ 16 w 2285"/>
              <a:gd name="T21" fmla="*/ 1143 h 2285"/>
              <a:gd name="T22" fmla="*/ 1142 w 2285"/>
              <a:gd name="T23" fmla="*/ 2269 h 2285"/>
              <a:gd name="T24" fmla="*/ 2269 w 2285"/>
              <a:gd name="T25" fmla="*/ 1143 h 2285"/>
              <a:gd name="T26" fmla="*/ 1142 w 2285"/>
              <a:gd name="T27" fmla="*/ 16 h 2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5" h="2285">
                <a:moveTo>
                  <a:pt x="1142" y="2285"/>
                </a:moveTo>
                <a:cubicBezTo>
                  <a:pt x="837" y="2285"/>
                  <a:pt x="550" y="2166"/>
                  <a:pt x="334" y="1951"/>
                </a:cubicBezTo>
                <a:cubicBezTo>
                  <a:pt x="119" y="1735"/>
                  <a:pt x="0" y="1448"/>
                  <a:pt x="0" y="1143"/>
                </a:cubicBezTo>
                <a:cubicBezTo>
                  <a:pt x="0" y="837"/>
                  <a:pt x="119" y="550"/>
                  <a:pt x="334" y="335"/>
                </a:cubicBezTo>
                <a:cubicBezTo>
                  <a:pt x="550" y="119"/>
                  <a:pt x="837" y="0"/>
                  <a:pt x="1142" y="0"/>
                </a:cubicBezTo>
                <a:cubicBezTo>
                  <a:pt x="1448" y="0"/>
                  <a:pt x="1734" y="119"/>
                  <a:pt x="1950" y="335"/>
                </a:cubicBezTo>
                <a:cubicBezTo>
                  <a:pt x="2166" y="550"/>
                  <a:pt x="2285" y="837"/>
                  <a:pt x="2285" y="1143"/>
                </a:cubicBezTo>
                <a:cubicBezTo>
                  <a:pt x="2285" y="1448"/>
                  <a:pt x="2166" y="1735"/>
                  <a:pt x="1950" y="1951"/>
                </a:cubicBezTo>
                <a:cubicBezTo>
                  <a:pt x="1734" y="2166"/>
                  <a:pt x="1448" y="2285"/>
                  <a:pt x="1142" y="2285"/>
                </a:cubicBezTo>
                <a:close/>
                <a:moveTo>
                  <a:pt x="1142" y="16"/>
                </a:moveTo>
                <a:cubicBezTo>
                  <a:pt x="521" y="16"/>
                  <a:pt x="16" y="522"/>
                  <a:pt x="16" y="1143"/>
                </a:cubicBezTo>
                <a:cubicBezTo>
                  <a:pt x="16" y="1764"/>
                  <a:pt x="521" y="2269"/>
                  <a:pt x="1142" y="2269"/>
                </a:cubicBezTo>
                <a:cubicBezTo>
                  <a:pt x="1763" y="2269"/>
                  <a:pt x="2269" y="1764"/>
                  <a:pt x="2269" y="1143"/>
                </a:cubicBezTo>
                <a:cubicBezTo>
                  <a:pt x="2269" y="522"/>
                  <a:pt x="1763" y="16"/>
                  <a:pt x="1142" y="16"/>
                </a:cubicBezTo>
                <a:close/>
              </a:path>
            </a:pathLst>
          </a:custGeom>
          <a:solidFill>
            <a:schemeClr val="accent6"/>
          </a:solidFill>
          <a:ln>
            <a:noFill/>
          </a:ln>
        </p:spPr>
        <p:txBody>
          <a:bodyPr vert="horz" wrap="square" lIns="91368" tIns="45684" rIns="91368" bIns="45684" numCol="1" anchor="t" anchorCtr="0" compatLnSpc="1">
            <a:prstTxWarp prst="textNoShape">
              <a:avLst/>
            </a:prstTxWarp>
          </a:bodyPr>
          <a:lstStyle/>
          <a:p>
            <a:pPr defTabSz="913578">
              <a:defRPr/>
            </a:pPr>
            <a:endParaRPr lang="en-GB" sz="1797" kern="0">
              <a:solidFill>
                <a:srgbClr val="000000"/>
              </a:solidFill>
              <a:latin typeface="Adobe Clean SemiLight" panose="020B0403020404020204" pitchFamily="34" charset="0"/>
            </a:endParaRPr>
          </a:p>
        </p:txBody>
      </p:sp>
      <p:sp>
        <p:nvSpPr>
          <p:cNvPr id="35" name="Freeform 9">
            <a:extLst>
              <a:ext uri="{FF2B5EF4-FFF2-40B4-BE49-F238E27FC236}">
                <a16:creationId xmlns:a16="http://schemas.microsoft.com/office/drawing/2014/main" id="{54B055FE-8B32-41EC-9468-0F8C74F855DE}"/>
              </a:ext>
            </a:extLst>
          </p:cNvPr>
          <p:cNvSpPr>
            <a:spLocks noEditPoints="1"/>
          </p:cNvSpPr>
          <p:nvPr/>
        </p:nvSpPr>
        <p:spPr bwMode="auto">
          <a:xfrm>
            <a:off x="7941807" y="4112974"/>
            <a:ext cx="2365888" cy="2365888"/>
          </a:xfrm>
          <a:custGeom>
            <a:avLst/>
            <a:gdLst>
              <a:gd name="T0" fmla="*/ 764 w 1528"/>
              <a:gd name="T1" fmla="*/ 1528 h 1528"/>
              <a:gd name="T2" fmla="*/ 224 w 1528"/>
              <a:gd name="T3" fmla="*/ 1304 h 1528"/>
              <a:gd name="T4" fmla="*/ 0 w 1528"/>
              <a:gd name="T5" fmla="*/ 764 h 1528"/>
              <a:gd name="T6" fmla="*/ 224 w 1528"/>
              <a:gd name="T7" fmla="*/ 223 h 1528"/>
              <a:gd name="T8" fmla="*/ 764 w 1528"/>
              <a:gd name="T9" fmla="*/ 0 h 1528"/>
              <a:gd name="T10" fmla="*/ 1305 w 1528"/>
              <a:gd name="T11" fmla="*/ 223 h 1528"/>
              <a:gd name="T12" fmla="*/ 1528 w 1528"/>
              <a:gd name="T13" fmla="*/ 764 h 1528"/>
              <a:gd name="T14" fmla="*/ 1305 w 1528"/>
              <a:gd name="T15" fmla="*/ 1304 h 1528"/>
              <a:gd name="T16" fmla="*/ 764 w 1528"/>
              <a:gd name="T17" fmla="*/ 1528 h 1528"/>
              <a:gd name="T18" fmla="*/ 764 w 1528"/>
              <a:gd name="T19" fmla="*/ 16 h 1528"/>
              <a:gd name="T20" fmla="*/ 16 w 1528"/>
              <a:gd name="T21" fmla="*/ 764 h 1528"/>
              <a:gd name="T22" fmla="*/ 764 w 1528"/>
              <a:gd name="T23" fmla="*/ 1512 h 1528"/>
              <a:gd name="T24" fmla="*/ 1512 w 1528"/>
              <a:gd name="T25" fmla="*/ 764 h 1528"/>
              <a:gd name="T26" fmla="*/ 764 w 1528"/>
              <a:gd name="T27" fmla="*/ 16 h 1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8" h="1528">
                <a:moveTo>
                  <a:pt x="764" y="1528"/>
                </a:moveTo>
                <a:cubicBezTo>
                  <a:pt x="560" y="1528"/>
                  <a:pt x="368" y="1449"/>
                  <a:pt x="224" y="1304"/>
                </a:cubicBezTo>
                <a:cubicBezTo>
                  <a:pt x="79" y="1160"/>
                  <a:pt x="0" y="968"/>
                  <a:pt x="0" y="764"/>
                </a:cubicBezTo>
                <a:cubicBezTo>
                  <a:pt x="0" y="559"/>
                  <a:pt x="79" y="368"/>
                  <a:pt x="224" y="223"/>
                </a:cubicBezTo>
                <a:cubicBezTo>
                  <a:pt x="368" y="79"/>
                  <a:pt x="560" y="0"/>
                  <a:pt x="764" y="0"/>
                </a:cubicBezTo>
                <a:cubicBezTo>
                  <a:pt x="968" y="0"/>
                  <a:pt x="1160" y="79"/>
                  <a:pt x="1305" y="223"/>
                </a:cubicBezTo>
                <a:cubicBezTo>
                  <a:pt x="1449" y="368"/>
                  <a:pt x="1528" y="559"/>
                  <a:pt x="1528" y="764"/>
                </a:cubicBezTo>
                <a:cubicBezTo>
                  <a:pt x="1528" y="968"/>
                  <a:pt x="1449" y="1160"/>
                  <a:pt x="1305" y="1304"/>
                </a:cubicBezTo>
                <a:cubicBezTo>
                  <a:pt x="1160" y="1449"/>
                  <a:pt x="968" y="1528"/>
                  <a:pt x="764" y="1528"/>
                </a:cubicBezTo>
                <a:close/>
                <a:moveTo>
                  <a:pt x="764" y="16"/>
                </a:moveTo>
                <a:cubicBezTo>
                  <a:pt x="352" y="16"/>
                  <a:pt x="16" y="351"/>
                  <a:pt x="16" y="764"/>
                </a:cubicBezTo>
                <a:cubicBezTo>
                  <a:pt x="16" y="1176"/>
                  <a:pt x="352" y="1512"/>
                  <a:pt x="764" y="1512"/>
                </a:cubicBezTo>
                <a:cubicBezTo>
                  <a:pt x="1177" y="1512"/>
                  <a:pt x="1512" y="1176"/>
                  <a:pt x="1512" y="764"/>
                </a:cubicBezTo>
                <a:cubicBezTo>
                  <a:pt x="1512" y="351"/>
                  <a:pt x="1177" y="16"/>
                  <a:pt x="764" y="16"/>
                </a:cubicBezTo>
                <a:close/>
              </a:path>
            </a:pathLst>
          </a:custGeom>
          <a:solidFill>
            <a:schemeClr val="accent6"/>
          </a:solidFill>
          <a:ln>
            <a:noFill/>
          </a:ln>
        </p:spPr>
        <p:txBody>
          <a:bodyPr vert="horz" wrap="square" lIns="91368" tIns="45684" rIns="91368" bIns="45684" numCol="1" anchor="t" anchorCtr="0" compatLnSpc="1">
            <a:prstTxWarp prst="textNoShape">
              <a:avLst/>
            </a:prstTxWarp>
          </a:bodyPr>
          <a:lstStyle/>
          <a:p>
            <a:pPr defTabSz="913578">
              <a:defRPr/>
            </a:pPr>
            <a:endParaRPr lang="en-GB" sz="1797" kern="0">
              <a:solidFill>
                <a:srgbClr val="000000"/>
              </a:solidFill>
              <a:latin typeface="Adobe Clean SemiLight" panose="020B0403020404020204" pitchFamily="34" charset="0"/>
            </a:endParaRPr>
          </a:p>
        </p:txBody>
      </p:sp>
      <p:sp>
        <p:nvSpPr>
          <p:cNvPr id="36" name="Freeform 10">
            <a:extLst>
              <a:ext uri="{FF2B5EF4-FFF2-40B4-BE49-F238E27FC236}">
                <a16:creationId xmlns:a16="http://schemas.microsoft.com/office/drawing/2014/main" id="{FF44DA08-F96C-4657-BD7F-B98AB2354BCE}"/>
              </a:ext>
            </a:extLst>
          </p:cNvPr>
          <p:cNvSpPr>
            <a:spLocks noEditPoints="1"/>
          </p:cNvSpPr>
          <p:nvPr/>
        </p:nvSpPr>
        <p:spPr bwMode="auto">
          <a:xfrm>
            <a:off x="8526172" y="4697338"/>
            <a:ext cx="1197165" cy="1197165"/>
          </a:xfrm>
          <a:custGeom>
            <a:avLst/>
            <a:gdLst>
              <a:gd name="T0" fmla="*/ 386 w 772"/>
              <a:gd name="T1" fmla="*/ 772 h 772"/>
              <a:gd name="T2" fmla="*/ 0 w 772"/>
              <a:gd name="T3" fmla="*/ 386 h 772"/>
              <a:gd name="T4" fmla="*/ 386 w 772"/>
              <a:gd name="T5" fmla="*/ 0 h 772"/>
              <a:gd name="T6" fmla="*/ 772 w 772"/>
              <a:gd name="T7" fmla="*/ 386 h 772"/>
              <a:gd name="T8" fmla="*/ 386 w 772"/>
              <a:gd name="T9" fmla="*/ 772 h 772"/>
              <a:gd name="T10" fmla="*/ 386 w 772"/>
              <a:gd name="T11" fmla="*/ 16 h 772"/>
              <a:gd name="T12" fmla="*/ 16 w 772"/>
              <a:gd name="T13" fmla="*/ 386 h 772"/>
              <a:gd name="T14" fmla="*/ 386 w 772"/>
              <a:gd name="T15" fmla="*/ 756 h 772"/>
              <a:gd name="T16" fmla="*/ 756 w 772"/>
              <a:gd name="T17" fmla="*/ 386 h 772"/>
              <a:gd name="T18" fmla="*/ 386 w 772"/>
              <a:gd name="T19" fmla="*/ 16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2" h="772">
                <a:moveTo>
                  <a:pt x="386" y="772"/>
                </a:moveTo>
                <a:cubicBezTo>
                  <a:pt x="173" y="772"/>
                  <a:pt x="0" y="599"/>
                  <a:pt x="0" y="386"/>
                </a:cubicBezTo>
                <a:cubicBezTo>
                  <a:pt x="0" y="173"/>
                  <a:pt x="173" y="0"/>
                  <a:pt x="386" y="0"/>
                </a:cubicBezTo>
                <a:cubicBezTo>
                  <a:pt x="599" y="0"/>
                  <a:pt x="772" y="173"/>
                  <a:pt x="772" y="386"/>
                </a:cubicBezTo>
                <a:cubicBezTo>
                  <a:pt x="772" y="599"/>
                  <a:pt x="599" y="772"/>
                  <a:pt x="386" y="772"/>
                </a:cubicBezTo>
                <a:close/>
                <a:moveTo>
                  <a:pt x="386" y="16"/>
                </a:moveTo>
                <a:cubicBezTo>
                  <a:pt x="182" y="16"/>
                  <a:pt x="16" y="182"/>
                  <a:pt x="16" y="386"/>
                </a:cubicBezTo>
                <a:cubicBezTo>
                  <a:pt x="16" y="590"/>
                  <a:pt x="182" y="756"/>
                  <a:pt x="386" y="756"/>
                </a:cubicBezTo>
                <a:cubicBezTo>
                  <a:pt x="590" y="756"/>
                  <a:pt x="756" y="590"/>
                  <a:pt x="756" y="386"/>
                </a:cubicBezTo>
                <a:cubicBezTo>
                  <a:pt x="756" y="182"/>
                  <a:pt x="590" y="16"/>
                  <a:pt x="386" y="16"/>
                </a:cubicBezTo>
                <a:close/>
              </a:path>
            </a:pathLst>
          </a:custGeom>
          <a:solidFill>
            <a:schemeClr val="accent6"/>
          </a:solidFill>
          <a:ln>
            <a:noFill/>
          </a:ln>
        </p:spPr>
        <p:txBody>
          <a:bodyPr vert="horz" wrap="square" lIns="91368" tIns="45684" rIns="91368" bIns="45684" numCol="1" anchor="t" anchorCtr="0" compatLnSpc="1">
            <a:prstTxWarp prst="textNoShape">
              <a:avLst/>
            </a:prstTxWarp>
          </a:bodyPr>
          <a:lstStyle/>
          <a:p>
            <a:pPr defTabSz="913578">
              <a:defRPr/>
            </a:pPr>
            <a:endParaRPr lang="en-GB" sz="1797" kern="0">
              <a:solidFill>
                <a:srgbClr val="000000"/>
              </a:solidFill>
              <a:latin typeface="Adobe Clean SemiLight" panose="020B0403020404020204" pitchFamily="34" charset="0"/>
            </a:endParaRPr>
          </a:p>
        </p:txBody>
      </p:sp>
      <p:sp>
        <p:nvSpPr>
          <p:cNvPr id="37" name="Oval 36">
            <a:extLst>
              <a:ext uri="{FF2B5EF4-FFF2-40B4-BE49-F238E27FC236}">
                <a16:creationId xmlns:a16="http://schemas.microsoft.com/office/drawing/2014/main" id="{CC9329E6-BCC1-4DED-93A9-052A84E25D76}"/>
              </a:ext>
            </a:extLst>
          </p:cNvPr>
          <p:cNvSpPr/>
          <p:nvPr/>
        </p:nvSpPr>
        <p:spPr>
          <a:xfrm>
            <a:off x="7872103" y="1214887"/>
            <a:ext cx="3603359" cy="3603359"/>
          </a:xfrm>
          <a:prstGeom prst="ellipse">
            <a:avLst/>
          </a:prstGeom>
          <a:solidFill>
            <a:srgbClr val="FFFFFF">
              <a:alpha val="0"/>
            </a:srgbClr>
          </a:solidFill>
          <a:ln w="25400" cap="flat" cmpd="sng" algn="ctr">
            <a:noFill/>
            <a:prstDash val="solid"/>
          </a:ln>
          <a:effectLst/>
        </p:spPr>
        <p:txBody>
          <a:bodyPr rtlCol="0" anchor="ctr"/>
          <a:lstStyle/>
          <a:p>
            <a:pPr algn="ctr" defTabSz="913578">
              <a:defRPr/>
            </a:pPr>
            <a:endParaRPr lang="en-GB" sz="1797" kern="0">
              <a:solidFill>
                <a:srgbClr val="FFFFFF"/>
              </a:solidFill>
              <a:latin typeface="Adobe Clean SemiLight" panose="020B0403020404020204" pitchFamily="34" charset="0"/>
            </a:endParaRPr>
          </a:p>
        </p:txBody>
      </p:sp>
      <p:grpSp>
        <p:nvGrpSpPr>
          <p:cNvPr id="38" name="Group 37">
            <a:extLst>
              <a:ext uri="{FF2B5EF4-FFF2-40B4-BE49-F238E27FC236}">
                <a16:creationId xmlns:a16="http://schemas.microsoft.com/office/drawing/2014/main" id="{FDB2DAF4-C483-458B-9FF7-70C5C8A268A0}"/>
              </a:ext>
            </a:extLst>
          </p:cNvPr>
          <p:cNvGrpSpPr/>
          <p:nvPr/>
        </p:nvGrpSpPr>
        <p:grpSpPr>
          <a:xfrm>
            <a:off x="6608864" y="4663977"/>
            <a:ext cx="527975" cy="527974"/>
            <a:chOff x="4232859" y="1803249"/>
            <a:chExt cx="528389" cy="528388"/>
          </a:xfrm>
        </p:grpSpPr>
        <p:sp>
          <p:nvSpPr>
            <p:cNvPr id="39" name="Oval 38">
              <a:extLst>
                <a:ext uri="{FF2B5EF4-FFF2-40B4-BE49-F238E27FC236}">
                  <a16:creationId xmlns:a16="http://schemas.microsoft.com/office/drawing/2014/main" id="{0632BCB6-3893-4A53-8992-574688BBF629}"/>
                </a:ext>
              </a:extLst>
            </p:cNvPr>
            <p:cNvSpPr/>
            <p:nvPr/>
          </p:nvSpPr>
          <p:spPr>
            <a:xfrm>
              <a:off x="4232859" y="1803249"/>
              <a:ext cx="528389" cy="528388"/>
            </a:xfrm>
            <a:prstGeom prst="ellipse">
              <a:avLst/>
            </a:prstGeom>
            <a:solidFill>
              <a:schemeClr val="accent6"/>
            </a:solidFill>
            <a:ln w="25400" cap="flat" cmpd="sng" algn="ctr">
              <a:noFill/>
              <a:prstDash val="solid"/>
            </a:ln>
            <a:effectLst>
              <a:outerShdw blurRad="203200" dist="50800" dir="2700000" algn="tl" rotWithShape="0">
                <a:prstClr val="black">
                  <a:alpha val="36000"/>
                </a:prstClr>
              </a:outerShdw>
            </a:effectLst>
            <a:scene3d>
              <a:camera prst="orthographicFront"/>
              <a:lightRig rig="soft" dir="t">
                <a:rot lat="0" lon="0" rev="18600000"/>
              </a:lightRig>
            </a:scene3d>
            <a:sp3d/>
          </p:spPr>
          <p:txBody>
            <a:bodyPr rtlCol="0" anchor="ctr"/>
            <a:lstStyle/>
            <a:p>
              <a:pPr algn="ctr" defTabSz="913578">
                <a:defRPr/>
              </a:pPr>
              <a:endParaRPr lang="en-GB" sz="1797" kern="0">
                <a:solidFill>
                  <a:srgbClr val="FFFFFF"/>
                </a:solidFill>
                <a:latin typeface="Adobe Clean SemiLight" panose="020B0403020404020204" pitchFamily="34" charset="0"/>
              </a:endParaRPr>
            </a:p>
          </p:txBody>
        </p:sp>
        <p:sp>
          <p:nvSpPr>
            <p:cNvPr id="40" name="Freeform: Shape 39">
              <a:extLst>
                <a:ext uri="{FF2B5EF4-FFF2-40B4-BE49-F238E27FC236}">
                  <a16:creationId xmlns:a16="http://schemas.microsoft.com/office/drawing/2014/main" id="{CFDB2C6E-C6F1-4CAA-9387-1E64207C9040}"/>
                </a:ext>
              </a:extLst>
            </p:cNvPr>
            <p:cNvSpPr/>
            <p:nvPr/>
          </p:nvSpPr>
          <p:spPr>
            <a:xfrm>
              <a:off x="4410760" y="1941671"/>
              <a:ext cx="171450" cy="114300"/>
            </a:xfrm>
            <a:custGeom>
              <a:avLst/>
              <a:gdLst>
                <a:gd name="connsiteX0" fmla="*/ 160646 w 171450"/>
                <a:gd name="connsiteY0" fmla="*/ 2858 h 114300"/>
                <a:gd name="connsiteX1" fmla="*/ 156836 w 171450"/>
                <a:gd name="connsiteY1" fmla="*/ 0 h 114300"/>
                <a:gd name="connsiteX2" fmla="*/ 20628 w 171450"/>
                <a:gd name="connsiteY2" fmla="*/ 0 h 114300"/>
                <a:gd name="connsiteX3" fmla="*/ 16818 w 171450"/>
                <a:gd name="connsiteY3" fmla="*/ 2858 h 114300"/>
                <a:gd name="connsiteX4" fmla="*/ 626 w 171450"/>
                <a:gd name="connsiteY4" fmla="*/ 35243 h 114300"/>
                <a:gd name="connsiteX5" fmla="*/ 1578 w 171450"/>
                <a:gd name="connsiteY5" fmla="*/ 40958 h 114300"/>
                <a:gd name="connsiteX6" fmla="*/ 85398 w 171450"/>
                <a:gd name="connsiteY6" fmla="*/ 113348 h 114300"/>
                <a:gd name="connsiteX7" fmla="*/ 92066 w 171450"/>
                <a:gd name="connsiteY7" fmla="*/ 113348 h 114300"/>
                <a:gd name="connsiteX8" fmla="*/ 175886 w 171450"/>
                <a:gd name="connsiteY8" fmla="*/ 40958 h 114300"/>
                <a:gd name="connsiteX9" fmla="*/ 176838 w 171450"/>
                <a:gd name="connsiteY9" fmla="*/ 35243 h 114300"/>
                <a:gd name="connsiteX10" fmla="*/ 160646 w 171450"/>
                <a:gd name="connsiteY10" fmla="*/ 285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14300">
                  <a:moveTo>
                    <a:pt x="160646" y="2858"/>
                  </a:moveTo>
                  <a:cubicBezTo>
                    <a:pt x="159693" y="953"/>
                    <a:pt x="157788" y="0"/>
                    <a:pt x="156836" y="0"/>
                  </a:cubicBezTo>
                  <a:lnTo>
                    <a:pt x="20628" y="0"/>
                  </a:lnTo>
                  <a:cubicBezTo>
                    <a:pt x="18723" y="0"/>
                    <a:pt x="16818" y="953"/>
                    <a:pt x="16818" y="2858"/>
                  </a:cubicBezTo>
                  <a:lnTo>
                    <a:pt x="626" y="35243"/>
                  </a:lnTo>
                  <a:cubicBezTo>
                    <a:pt x="-327" y="37148"/>
                    <a:pt x="-327" y="40005"/>
                    <a:pt x="1578" y="40958"/>
                  </a:cubicBezTo>
                  <a:lnTo>
                    <a:pt x="85398" y="113348"/>
                  </a:lnTo>
                  <a:cubicBezTo>
                    <a:pt x="87303" y="115253"/>
                    <a:pt x="90161" y="115253"/>
                    <a:pt x="92066" y="113348"/>
                  </a:cubicBezTo>
                  <a:lnTo>
                    <a:pt x="175886" y="40958"/>
                  </a:lnTo>
                  <a:cubicBezTo>
                    <a:pt x="177791" y="39053"/>
                    <a:pt x="177791" y="37148"/>
                    <a:pt x="176838" y="35243"/>
                  </a:cubicBezTo>
                  <a:lnTo>
                    <a:pt x="160646" y="2858"/>
                  </a:lnTo>
                  <a:close/>
                </a:path>
              </a:pathLst>
            </a:custGeom>
            <a:noFill/>
            <a:ln w="9525" cap="rnd">
              <a:solidFill>
                <a:srgbClr val="FFFFFF"/>
              </a:solidFill>
              <a:prstDash val="solid"/>
              <a:round/>
            </a:ln>
          </p:spPr>
          <p:txBody>
            <a:bodyPr rtlCol="0" anchor="ctr"/>
            <a:lstStyle/>
            <a:p>
              <a:pPr defTabSz="913578">
                <a:defRPr/>
              </a:pPr>
              <a:endParaRPr lang="en-GB" sz="1797" kern="0">
                <a:solidFill>
                  <a:prstClr val="black"/>
                </a:solidFill>
                <a:latin typeface="Adobe Clean SemiLight" panose="020B0403020404020204" pitchFamily="34" charset="0"/>
              </a:endParaRPr>
            </a:p>
          </p:txBody>
        </p:sp>
        <p:sp>
          <p:nvSpPr>
            <p:cNvPr id="41" name="Freeform: Shape 40">
              <a:extLst>
                <a:ext uri="{FF2B5EF4-FFF2-40B4-BE49-F238E27FC236}">
                  <a16:creationId xmlns:a16="http://schemas.microsoft.com/office/drawing/2014/main" id="{B2E98110-AC0D-4A75-ADEE-A4496D85C92D}"/>
                </a:ext>
              </a:extLst>
            </p:cNvPr>
            <p:cNvSpPr/>
            <p:nvPr/>
          </p:nvSpPr>
          <p:spPr>
            <a:xfrm>
              <a:off x="4410433" y="1979771"/>
              <a:ext cx="171450" cy="9525"/>
            </a:xfrm>
            <a:custGeom>
              <a:avLst/>
              <a:gdLst>
                <a:gd name="connsiteX0" fmla="*/ 0 w 171450"/>
                <a:gd name="connsiteY0" fmla="*/ 0 h 0"/>
                <a:gd name="connsiteX1" fmla="*/ 178117 w 171450"/>
                <a:gd name="connsiteY1" fmla="*/ 0 h 0"/>
              </a:gdLst>
              <a:ahLst/>
              <a:cxnLst>
                <a:cxn ang="0">
                  <a:pos x="connsiteX0" y="connsiteY0"/>
                </a:cxn>
                <a:cxn ang="0">
                  <a:pos x="connsiteX1" y="connsiteY1"/>
                </a:cxn>
              </a:cxnLst>
              <a:rect l="l" t="t" r="r" b="b"/>
              <a:pathLst>
                <a:path w="171450">
                  <a:moveTo>
                    <a:pt x="0" y="0"/>
                  </a:moveTo>
                  <a:lnTo>
                    <a:pt x="178117" y="0"/>
                  </a:lnTo>
                </a:path>
              </a:pathLst>
            </a:custGeom>
            <a:noFill/>
            <a:ln w="9525" cap="rnd">
              <a:solidFill>
                <a:srgbClr val="FFFFFF"/>
              </a:solidFill>
              <a:prstDash val="solid"/>
              <a:round/>
            </a:ln>
          </p:spPr>
          <p:txBody>
            <a:bodyPr rtlCol="0" anchor="ctr"/>
            <a:lstStyle/>
            <a:p>
              <a:pPr defTabSz="913578">
                <a:defRPr/>
              </a:pPr>
              <a:endParaRPr lang="en-GB" sz="1797" kern="0">
                <a:solidFill>
                  <a:prstClr val="black"/>
                </a:solidFill>
                <a:latin typeface="Adobe Clean SemiLight" panose="020B0403020404020204" pitchFamily="34" charset="0"/>
              </a:endParaRPr>
            </a:p>
          </p:txBody>
        </p:sp>
        <p:sp>
          <p:nvSpPr>
            <p:cNvPr id="42" name="Freeform: Shape 41">
              <a:extLst>
                <a:ext uri="{FF2B5EF4-FFF2-40B4-BE49-F238E27FC236}">
                  <a16:creationId xmlns:a16="http://schemas.microsoft.com/office/drawing/2014/main" id="{AEBC18B1-666C-4465-8F20-D4810255B448}"/>
                </a:ext>
              </a:extLst>
            </p:cNvPr>
            <p:cNvSpPr/>
            <p:nvPr/>
          </p:nvSpPr>
          <p:spPr>
            <a:xfrm>
              <a:off x="4460916" y="1941671"/>
              <a:ext cx="38100" cy="114300"/>
            </a:xfrm>
            <a:custGeom>
              <a:avLst/>
              <a:gdLst>
                <a:gd name="connsiteX0" fmla="*/ 38100 w 38100"/>
                <a:gd name="connsiteY0" fmla="*/ 114300 h 114300"/>
                <a:gd name="connsiteX1" fmla="*/ 0 w 38100"/>
                <a:gd name="connsiteY1" fmla="*/ 38100 h 114300"/>
                <a:gd name="connsiteX2" fmla="*/ 19050 w 38100"/>
                <a:gd name="connsiteY2" fmla="*/ 0 h 114300"/>
              </a:gdLst>
              <a:ahLst/>
              <a:cxnLst>
                <a:cxn ang="0">
                  <a:pos x="connsiteX0" y="connsiteY0"/>
                </a:cxn>
                <a:cxn ang="0">
                  <a:pos x="connsiteX1" y="connsiteY1"/>
                </a:cxn>
                <a:cxn ang="0">
                  <a:pos x="connsiteX2" y="connsiteY2"/>
                </a:cxn>
              </a:cxnLst>
              <a:rect l="l" t="t" r="r" b="b"/>
              <a:pathLst>
                <a:path w="38100" h="114300">
                  <a:moveTo>
                    <a:pt x="38100" y="114300"/>
                  </a:moveTo>
                  <a:lnTo>
                    <a:pt x="0" y="38100"/>
                  </a:lnTo>
                  <a:lnTo>
                    <a:pt x="19050" y="0"/>
                  </a:lnTo>
                </a:path>
              </a:pathLst>
            </a:custGeom>
            <a:noFill/>
            <a:ln w="9525" cap="rnd">
              <a:solidFill>
                <a:srgbClr val="FFFFFF"/>
              </a:solidFill>
              <a:prstDash val="solid"/>
              <a:round/>
            </a:ln>
          </p:spPr>
          <p:txBody>
            <a:bodyPr rtlCol="0" anchor="ctr"/>
            <a:lstStyle/>
            <a:p>
              <a:pPr defTabSz="913578">
                <a:defRPr/>
              </a:pPr>
              <a:endParaRPr lang="en-GB" sz="1797" kern="0">
                <a:solidFill>
                  <a:prstClr val="black"/>
                </a:solidFill>
                <a:latin typeface="Adobe Clean SemiLight" panose="020B0403020404020204" pitchFamily="34" charset="0"/>
              </a:endParaRPr>
            </a:p>
          </p:txBody>
        </p:sp>
        <p:sp>
          <p:nvSpPr>
            <p:cNvPr id="43" name="Freeform: Shape 42">
              <a:extLst>
                <a:ext uri="{FF2B5EF4-FFF2-40B4-BE49-F238E27FC236}">
                  <a16:creationId xmlns:a16="http://schemas.microsoft.com/office/drawing/2014/main" id="{C59EAFFF-0D62-4FC6-A916-D652F4E74AF3}"/>
                </a:ext>
              </a:extLst>
            </p:cNvPr>
            <p:cNvSpPr/>
            <p:nvPr/>
          </p:nvSpPr>
          <p:spPr>
            <a:xfrm>
              <a:off x="4499016" y="1941671"/>
              <a:ext cx="38100" cy="114300"/>
            </a:xfrm>
            <a:custGeom>
              <a:avLst/>
              <a:gdLst>
                <a:gd name="connsiteX0" fmla="*/ 0 w 38100"/>
                <a:gd name="connsiteY0" fmla="*/ 114300 h 114300"/>
                <a:gd name="connsiteX1" fmla="*/ 38100 w 38100"/>
                <a:gd name="connsiteY1" fmla="*/ 38100 h 114300"/>
                <a:gd name="connsiteX2" fmla="*/ 19050 w 38100"/>
                <a:gd name="connsiteY2" fmla="*/ 0 h 114300"/>
              </a:gdLst>
              <a:ahLst/>
              <a:cxnLst>
                <a:cxn ang="0">
                  <a:pos x="connsiteX0" y="connsiteY0"/>
                </a:cxn>
                <a:cxn ang="0">
                  <a:pos x="connsiteX1" y="connsiteY1"/>
                </a:cxn>
                <a:cxn ang="0">
                  <a:pos x="connsiteX2" y="connsiteY2"/>
                </a:cxn>
              </a:cxnLst>
              <a:rect l="l" t="t" r="r" b="b"/>
              <a:pathLst>
                <a:path w="38100" h="114300">
                  <a:moveTo>
                    <a:pt x="0" y="114300"/>
                  </a:moveTo>
                  <a:lnTo>
                    <a:pt x="38100" y="38100"/>
                  </a:lnTo>
                  <a:lnTo>
                    <a:pt x="19050" y="0"/>
                  </a:lnTo>
                </a:path>
              </a:pathLst>
            </a:custGeom>
            <a:noFill/>
            <a:ln w="9525" cap="rnd">
              <a:solidFill>
                <a:srgbClr val="FFFFFF"/>
              </a:solidFill>
              <a:prstDash val="solid"/>
              <a:round/>
            </a:ln>
          </p:spPr>
          <p:txBody>
            <a:bodyPr rtlCol="0" anchor="ctr"/>
            <a:lstStyle/>
            <a:p>
              <a:pPr defTabSz="913578">
                <a:defRPr/>
              </a:pPr>
              <a:endParaRPr lang="en-GB" sz="1797" kern="0">
                <a:solidFill>
                  <a:prstClr val="black"/>
                </a:solidFill>
                <a:latin typeface="Adobe Clean SemiLight" panose="020B0403020404020204" pitchFamily="34" charset="0"/>
              </a:endParaRPr>
            </a:p>
          </p:txBody>
        </p:sp>
        <p:sp>
          <p:nvSpPr>
            <p:cNvPr id="44" name="Freeform: Shape 43">
              <a:extLst>
                <a:ext uri="{FF2B5EF4-FFF2-40B4-BE49-F238E27FC236}">
                  <a16:creationId xmlns:a16="http://schemas.microsoft.com/office/drawing/2014/main" id="{A4E934CF-C336-4946-89DA-78D143DB6B62}"/>
                </a:ext>
              </a:extLst>
            </p:cNvPr>
            <p:cNvSpPr/>
            <p:nvPr/>
          </p:nvSpPr>
          <p:spPr>
            <a:xfrm>
              <a:off x="4389479" y="2065496"/>
              <a:ext cx="219075" cy="95250"/>
            </a:xfrm>
            <a:custGeom>
              <a:avLst/>
              <a:gdLst>
                <a:gd name="connsiteX0" fmla="*/ 219075 w 219075"/>
                <a:gd name="connsiteY0" fmla="*/ 95250 h 95250"/>
                <a:gd name="connsiteX1" fmla="*/ 109538 w 219075"/>
                <a:gd name="connsiteY1" fmla="*/ 0 h 95250"/>
                <a:gd name="connsiteX2" fmla="*/ 0 w 219075"/>
                <a:gd name="connsiteY2" fmla="*/ 95250 h 95250"/>
              </a:gdLst>
              <a:ahLst/>
              <a:cxnLst>
                <a:cxn ang="0">
                  <a:pos x="connsiteX0" y="connsiteY0"/>
                </a:cxn>
                <a:cxn ang="0">
                  <a:pos x="connsiteX1" y="connsiteY1"/>
                </a:cxn>
                <a:cxn ang="0">
                  <a:pos x="connsiteX2" y="connsiteY2"/>
                </a:cxn>
              </a:cxnLst>
              <a:rect l="l" t="t" r="r" b="b"/>
              <a:pathLst>
                <a:path w="219075" h="95250">
                  <a:moveTo>
                    <a:pt x="219075" y="95250"/>
                  </a:moveTo>
                  <a:cubicBezTo>
                    <a:pt x="211455" y="40957"/>
                    <a:pt x="164783" y="0"/>
                    <a:pt x="109538" y="0"/>
                  </a:cubicBezTo>
                  <a:cubicBezTo>
                    <a:pt x="54292" y="0"/>
                    <a:pt x="7620" y="40957"/>
                    <a:pt x="0" y="95250"/>
                  </a:cubicBezTo>
                </a:path>
              </a:pathLst>
            </a:custGeom>
            <a:noFill/>
            <a:ln w="9525" cap="rnd">
              <a:solidFill>
                <a:srgbClr val="FFFFFF"/>
              </a:solidFill>
              <a:prstDash val="solid"/>
              <a:round/>
            </a:ln>
          </p:spPr>
          <p:txBody>
            <a:bodyPr rtlCol="0" anchor="ctr"/>
            <a:lstStyle/>
            <a:p>
              <a:pPr defTabSz="913578">
                <a:defRPr/>
              </a:pPr>
              <a:endParaRPr lang="en-GB" sz="1797" kern="0">
                <a:solidFill>
                  <a:prstClr val="black"/>
                </a:solidFill>
                <a:latin typeface="Adobe Clean SemiLight" panose="020B0403020404020204" pitchFamily="34" charset="0"/>
              </a:endParaRPr>
            </a:p>
          </p:txBody>
        </p:sp>
        <p:sp>
          <p:nvSpPr>
            <p:cNvPr id="45" name="Freeform: Shape 44">
              <a:extLst>
                <a:ext uri="{FF2B5EF4-FFF2-40B4-BE49-F238E27FC236}">
                  <a16:creationId xmlns:a16="http://schemas.microsoft.com/office/drawing/2014/main" id="{1AB581BD-2B96-42FC-8315-CC6521BE7B36}"/>
                </a:ext>
              </a:extLst>
            </p:cNvPr>
            <p:cNvSpPr/>
            <p:nvPr/>
          </p:nvSpPr>
          <p:spPr>
            <a:xfrm>
              <a:off x="4419958" y="2095023"/>
              <a:ext cx="152400" cy="57150"/>
            </a:xfrm>
            <a:custGeom>
              <a:avLst/>
              <a:gdLst>
                <a:gd name="connsiteX0" fmla="*/ 158115 w 152400"/>
                <a:gd name="connsiteY0" fmla="*/ 65723 h 57150"/>
                <a:gd name="connsiteX1" fmla="*/ 79058 w 152400"/>
                <a:gd name="connsiteY1" fmla="*/ 0 h 57150"/>
                <a:gd name="connsiteX2" fmla="*/ 0 w 152400"/>
                <a:gd name="connsiteY2" fmla="*/ 65723 h 57150"/>
              </a:gdLst>
              <a:ahLst/>
              <a:cxnLst>
                <a:cxn ang="0">
                  <a:pos x="connsiteX0" y="connsiteY0"/>
                </a:cxn>
                <a:cxn ang="0">
                  <a:pos x="connsiteX1" y="connsiteY1"/>
                </a:cxn>
                <a:cxn ang="0">
                  <a:pos x="connsiteX2" y="connsiteY2"/>
                </a:cxn>
              </a:cxnLst>
              <a:rect l="l" t="t" r="r" b="b"/>
              <a:pathLst>
                <a:path w="152400" h="57150">
                  <a:moveTo>
                    <a:pt x="158115" y="65723"/>
                  </a:moveTo>
                  <a:cubicBezTo>
                    <a:pt x="150495" y="27622"/>
                    <a:pt x="118110" y="0"/>
                    <a:pt x="79058" y="0"/>
                  </a:cubicBezTo>
                  <a:cubicBezTo>
                    <a:pt x="40005" y="0"/>
                    <a:pt x="7620" y="27622"/>
                    <a:pt x="0" y="65723"/>
                  </a:cubicBezTo>
                </a:path>
              </a:pathLst>
            </a:custGeom>
            <a:noFill/>
            <a:ln w="9525" cap="rnd">
              <a:solidFill>
                <a:srgbClr val="FFFFFF"/>
              </a:solidFill>
              <a:prstDash val="solid"/>
              <a:round/>
            </a:ln>
          </p:spPr>
          <p:txBody>
            <a:bodyPr rtlCol="0" anchor="ctr"/>
            <a:lstStyle/>
            <a:p>
              <a:pPr defTabSz="913578">
                <a:defRPr/>
              </a:pPr>
              <a:endParaRPr lang="en-GB" sz="1797" kern="0">
                <a:solidFill>
                  <a:prstClr val="black"/>
                </a:solidFill>
                <a:latin typeface="Adobe Clean SemiLight" panose="020B0403020404020204" pitchFamily="34" charset="0"/>
              </a:endParaRPr>
            </a:p>
          </p:txBody>
        </p:sp>
      </p:grpSp>
      <p:grpSp>
        <p:nvGrpSpPr>
          <p:cNvPr id="46" name="Group 45">
            <a:extLst>
              <a:ext uri="{FF2B5EF4-FFF2-40B4-BE49-F238E27FC236}">
                <a16:creationId xmlns:a16="http://schemas.microsoft.com/office/drawing/2014/main" id="{03DCD6BE-CF09-4FF8-B859-BD4585D603FA}"/>
              </a:ext>
            </a:extLst>
          </p:cNvPr>
          <p:cNvGrpSpPr/>
          <p:nvPr/>
        </p:nvGrpSpPr>
        <p:grpSpPr>
          <a:xfrm>
            <a:off x="8224021" y="1558784"/>
            <a:ext cx="527975" cy="527974"/>
            <a:chOff x="5241719" y="2529933"/>
            <a:chExt cx="528389" cy="528388"/>
          </a:xfrm>
        </p:grpSpPr>
        <p:sp>
          <p:nvSpPr>
            <p:cNvPr id="47" name="Oval 46">
              <a:extLst>
                <a:ext uri="{FF2B5EF4-FFF2-40B4-BE49-F238E27FC236}">
                  <a16:creationId xmlns:a16="http://schemas.microsoft.com/office/drawing/2014/main" id="{5CC86DC6-18D9-45D5-9649-73C2CB21D8C9}"/>
                </a:ext>
              </a:extLst>
            </p:cNvPr>
            <p:cNvSpPr/>
            <p:nvPr/>
          </p:nvSpPr>
          <p:spPr>
            <a:xfrm>
              <a:off x="5241719" y="2529933"/>
              <a:ext cx="528389" cy="528388"/>
            </a:xfrm>
            <a:prstGeom prst="ellipse">
              <a:avLst/>
            </a:prstGeom>
            <a:solidFill>
              <a:schemeClr val="accent6"/>
            </a:solidFill>
            <a:ln w="25400" cap="flat" cmpd="sng" algn="ctr">
              <a:noFill/>
              <a:prstDash val="solid"/>
            </a:ln>
            <a:effectLst>
              <a:outerShdw blurRad="203200" dist="50800" dir="2700000" algn="tl" rotWithShape="0">
                <a:prstClr val="black">
                  <a:alpha val="36000"/>
                </a:prstClr>
              </a:outerShdw>
            </a:effectLst>
            <a:scene3d>
              <a:camera prst="orthographicFront"/>
              <a:lightRig rig="soft" dir="t">
                <a:rot lat="0" lon="0" rev="18600000"/>
              </a:lightRig>
            </a:scene3d>
            <a:sp3d/>
          </p:spPr>
          <p:txBody>
            <a:bodyPr rtlCol="0" anchor="ctr"/>
            <a:lstStyle/>
            <a:p>
              <a:pPr algn="ctr" defTabSz="913578">
                <a:defRPr/>
              </a:pPr>
              <a:endParaRPr lang="en-GB" sz="1797" kern="0">
                <a:solidFill>
                  <a:srgbClr val="FFFFFF"/>
                </a:solidFill>
                <a:latin typeface="Adobe Clean SemiLight" panose="020B0403020404020204" pitchFamily="34" charset="0"/>
              </a:endParaRPr>
            </a:p>
          </p:txBody>
        </p:sp>
        <p:sp>
          <p:nvSpPr>
            <p:cNvPr id="48" name="Freeform: Shape 47">
              <a:extLst>
                <a:ext uri="{FF2B5EF4-FFF2-40B4-BE49-F238E27FC236}">
                  <a16:creationId xmlns:a16="http://schemas.microsoft.com/office/drawing/2014/main" id="{882624C8-D554-4076-AE53-B4A2BF724C55}"/>
                </a:ext>
              </a:extLst>
            </p:cNvPr>
            <p:cNvSpPr/>
            <p:nvPr/>
          </p:nvSpPr>
          <p:spPr>
            <a:xfrm>
              <a:off x="5424256" y="2788838"/>
              <a:ext cx="161925" cy="95250"/>
            </a:xfrm>
            <a:custGeom>
              <a:avLst/>
              <a:gdLst>
                <a:gd name="connsiteX0" fmla="*/ 0 w 161925"/>
                <a:gd name="connsiteY0" fmla="*/ 0 h 95250"/>
                <a:gd name="connsiteX1" fmla="*/ 0 w 161925"/>
                <a:gd name="connsiteY1" fmla="*/ 85725 h 95250"/>
                <a:gd name="connsiteX2" fmla="*/ 9525 w 161925"/>
                <a:gd name="connsiteY2" fmla="*/ 95250 h 95250"/>
                <a:gd name="connsiteX3" fmla="*/ 52388 w 161925"/>
                <a:gd name="connsiteY3" fmla="*/ 95250 h 95250"/>
                <a:gd name="connsiteX4" fmla="*/ 57150 w 161925"/>
                <a:gd name="connsiteY4" fmla="*/ 90488 h 95250"/>
                <a:gd name="connsiteX5" fmla="*/ 57150 w 161925"/>
                <a:gd name="connsiteY5" fmla="*/ 52388 h 95250"/>
                <a:gd name="connsiteX6" fmla="*/ 80963 w 161925"/>
                <a:gd name="connsiteY6" fmla="*/ 28575 h 95250"/>
                <a:gd name="connsiteX7" fmla="*/ 104775 w 161925"/>
                <a:gd name="connsiteY7" fmla="*/ 52388 h 95250"/>
                <a:gd name="connsiteX8" fmla="*/ 104775 w 161925"/>
                <a:gd name="connsiteY8" fmla="*/ 90488 h 95250"/>
                <a:gd name="connsiteX9" fmla="*/ 109538 w 161925"/>
                <a:gd name="connsiteY9" fmla="*/ 95250 h 95250"/>
                <a:gd name="connsiteX10" fmla="*/ 152400 w 161925"/>
                <a:gd name="connsiteY10" fmla="*/ 95250 h 95250"/>
                <a:gd name="connsiteX11" fmla="*/ 161925 w 161925"/>
                <a:gd name="connsiteY11" fmla="*/ 85725 h 95250"/>
                <a:gd name="connsiteX12" fmla="*/ 161925 w 161925"/>
                <a:gd name="connsiteY12" fmla="*/ 4763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925" h="95250">
                  <a:moveTo>
                    <a:pt x="0" y="0"/>
                  </a:moveTo>
                  <a:lnTo>
                    <a:pt x="0" y="85725"/>
                  </a:lnTo>
                  <a:cubicBezTo>
                    <a:pt x="0" y="90964"/>
                    <a:pt x="4286" y="95250"/>
                    <a:pt x="9525" y="95250"/>
                  </a:cubicBezTo>
                  <a:lnTo>
                    <a:pt x="52388" y="95250"/>
                  </a:lnTo>
                  <a:cubicBezTo>
                    <a:pt x="55054" y="95250"/>
                    <a:pt x="57150" y="93155"/>
                    <a:pt x="57150" y="90488"/>
                  </a:cubicBezTo>
                  <a:lnTo>
                    <a:pt x="57150" y="52388"/>
                  </a:lnTo>
                  <a:cubicBezTo>
                    <a:pt x="57150" y="39243"/>
                    <a:pt x="67818" y="28575"/>
                    <a:pt x="80963" y="28575"/>
                  </a:cubicBezTo>
                  <a:cubicBezTo>
                    <a:pt x="94107" y="28575"/>
                    <a:pt x="104775" y="39243"/>
                    <a:pt x="104775" y="52388"/>
                  </a:cubicBezTo>
                  <a:lnTo>
                    <a:pt x="104775" y="90488"/>
                  </a:lnTo>
                  <a:cubicBezTo>
                    <a:pt x="104775" y="93155"/>
                    <a:pt x="106871" y="95250"/>
                    <a:pt x="109538" y="95250"/>
                  </a:cubicBezTo>
                  <a:lnTo>
                    <a:pt x="152400" y="95250"/>
                  </a:lnTo>
                  <a:cubicBezTo>
                    <a:pt x="157639" y="95250"/>
                    <a:pt x="161925" y="90964"/>
                    <a:pt x="161925" y="85725"/>
                  </a:cubicBezTo>
                  <a:lnTo>
                    <a:pt x="161925" y="4763"/>
                  </a:lnTo>
                </a:path>
              </a:pathLst>
            </a:custGeom>
            <a:noFill/>
            <a:ln w="9525" cap="rnd">
              <a:solidFill>
                <a:srgbClr val="FFFFFF"/>
              </a:solidFill>
              <a:prstDash val="solid"/>
              <a:round/>
            </a:ln>
          </p:spPr>
          <p:txBody>
            <a:bodyPr rtlCol="0" anchor="ctr"/>
            <a:lstStyle/>
            <a:p>
              <a:pPr defTabSz="913578">
                <a:defRPr/>
              </a:pPr>
              <a:endParaRPr lang="en-GB" sz="1797" kern="0">
                <a:solidFill>
                  <a:srgbClr val="000000"/>
                </a:solidFill>
                <a:latin typeface="Adobe Clean SemiLight" panose="020B0403020404020204" pitchFamily="34" charset="0"/>
              </a:endParaRPr>
            </a:p>
          </p:txBody>
        </p:sp>
        <p:sp>
          <p:nvSpPr>
            <p:cNvPr id="49" name="Freeform: Shape 48">
              <a:extLst>
                <a:ext uri="{FF2B5EF4-FFF2-40B4-BE49-F238E27FC236}">
                  <a16:creationId xmlns:a16="http://schemas.microsoft.com/office/drawing/2014/main" id="{45DDA7EA-BC12-49B3-BD0E-5704A91E16F4}"/>
                </a:ext>
              </a:extLst>
            </p:cNvPr>
            <p:cNvSpPr/>
            <p:nvPr/>
          </p:nvSpPr>
          <p:spPr>
            <a:xfrm>
              <a:off x="5395681" y="2674538"/>
              <a:ext cx="219075" cy="104775"/>
            </a:xfrm>
            <a:custGeom>
              <a:avLst/>
              <a:gdLst>
                <a:gd name="connsiteX0" fmla="*/ 0 w 219075"/>
                <a:gd name="connsiteY0" fmla="*/ 109538 h 104775"/>
                <a:gd name="connsiteX1" fmla="*/ 109538 w 219075"/>
                <a:gd name="connsiteY1" fmla="*/ 0 h 104775"/>
                <a:gd name="connsiteX2" fmla="*/ 219075 w 219075"/>
                <a:gd name="connsiteY2" fmla="*/ 109538 h 104775"/>
              </a:gdLst>
              <a:ahLst/>
              <a:cxnLst>
                <a:cxn ang="0">
                  <a:pos x="connsiteX0" y="connsiteY0"/>
                </a:cxn>
                <a:cxn ang="0">
                  <a:pos x="connsiteX1" y="connsiteY1"/>
                </a:cxn>
                <a:cxn ang="0">
                  <a:pos x="connsiteX2" y="connsiteY2"/>
                </a:cxn>
              </a:cxnLst>
              <a:rect l="l" t="t" r="r" b="b"/>
              <a:pathLst>
                <a:path w="219075" h="104775">
                  <a:moveTo>
                    <a:pt x="0" y="109538"/>
                  </a:moveTo>
                  <a:lnTo>
                    <a:pt x="109538" y="0"/>
                  </a:lnTo>
                  <a:lnTo>
                    <a:pt x="219075" y="109538"/>
                  </a:lnTo>
                </a:path>
              </a:pathLst>
            </a:custGeom>
            <a:noFill/>
            <a:ln w="9525" cap="rnd">
              <a:solidFill>
                <a:srgbClr val="FFFFFF"/>
              </a:solidFill>
              <a:prstDash val="solid"/>
              <a:round/>
            </a:ln>
          </p:spPr>
          <p:txBody>
            <a:bodyPr rtlCol="0" anchor="ctr"/>
            <a:lstStyle/>
            <a:p>
              <a:pPr defTabSz="913578">
                <a:defRPr/>
              </a:pPr>
              <a:endParaRPr lang="en-GB" sz="1797" kern="0">
                <a:solidFill>
                  <a:srgbClr val="000000"/>
                </a:solidFill>
                <a:latin typeface="Adobe Clean SemiLight" panose="020B0403020404020204" pitchFamily="34" charset="0"/>
              </a:endParaRPr>
            </a:p>
          </p:txBody>
        </p:sp>
        <p:sp>
          <p:nvSpPr>
            <p:cNvPr id="50" name="Freeform: Shape 49">
              <a:extLst>
                <a:ext uri="{FF2B5EF4-FFF2-40B4-BE49-F238E27FC236}">
                  <a16:creationId xmlns:a16="http://schemas.microsoft.com/office/drawing/2014/main" id="{261C0B74-D9C7-4021-B569-DA57CF42F61B}"/>
                </a:ext>
              </a:extLst>
            </p:cNvPr>
            <p:cNvSpPr/>
            <p:nvPr/>
          </p:nvSpPr>
          <p:spPr>
            <a:xfrm>
              <a:off x="5543319" y="2684063"/>
              <a:ext cx="28575" cy="28575"/>
            </a:xfrm>
            <a:custGeom>
              <a:avLst/>
              <a:gdLst>
                <a:gd name="connsiteX0" fmla="*/ 0 w 28575"/>
                <a:gd name="connsiteY0" fmla="*/ 0 h 28575"/>
                <a:gd name="connsiteX1" fmla="*/ 28575 w 28575"/>
                <a:gd name="connsiteY1" fmla="*/ 0 h 28575"/>
                <a:gd name="connsiteX2" fmla="*/ 33338 w 28575"/>
                <a:gd name="connsiteY2" fmla="*/ 4763 h 28575"/>
                <a:gd name="connsiteX3" fmla="*/ 33338 w 28575"/>
                <a:gd name="connsiteY3" fmla="*/ 33338 h 28575"/>
              </a:gdLst>
              <a:ahLst/>
              <a:cxnLst>
                <a:cxn ang="0">
                  <a:pos x="connsiteX0" y="connsiteY0"/>
                </a:cxn>
                <a:cxn ang="0">
                  <a:pos x="connsiteX1" y="connsiteY1"/>
                </a:cxn>
                <a:cxn ang="0">
                  <a:pos x="connsiteX2" y="connsiteY2"/>
                </a:cxn>
                <a:cxn ang="0">
                  <a:pos x="connsiteX3" y="connsiteY3"/>
                </a:cxn>
              </a:cxnLst>
              <a:rect l="l" t="t" r="r" b="b"/>
              <a:pathLst>
                <a:path w="28575" h="28575">
                  <a:moveTo>
                    <a:pt x="0" y="0"/>
                  </a:moveTo>
                  <a:lnTo>
                    <a:pt x="28575" y="0"/>
                  </a:lnTo>
                  <a:cubicBezTo>
                    <a:pt x="31242" y="0"/>
                    <a:pt x="33338" y="2096"/>
                    <a:pt x="33338" y="4763"/>
                  </a:cubicBezTo>
                  <a:lnTo>
                    <a:pt x="33338" y="33338"/>
                  </a:lnTo>
                </a:path>
              </a:pathLst>
            </a:custGeom>
            <a:noFill/>
            <a:ln w="9525" cap="rnd">
              <a:solidFill>
                <a:srgbClr val="FFFFFF"/>
              </a:solidFill>
              <a:prstDash val="solid"/>
              <a:round/>
            </a:ln>
          </p:spPr>
          <p:txBody>
            <a:bodyPr rtlCol="0" anchor="ctr"/>
            <a:lstStyle/>
            <a:p>
              <a:pPr defTabSz="913578">
                <a:defRPr/>
              </a:pPr>
              <a:endParaRPr lang="en-GB" sz="1797" kern="0">
                <a:solidFill>
                  <a:srgbClr val="000000"/>
                </a:solidFill>
                <a:latin typeface="Adobe Clean SemiLight" panose="020B0403020404020204" pitchFamily="34" charset="0"/>
              </a:endParaRPr>
            </a:p>
          </p:txBody>
        </p:sp>
      </p:grpSp>
      <p:grpSp>
        <p:nvGrpSpPr>
          <p:cNvPr id="51" name="Group 50">
            <a:extLst>
              <a:ext uri="{FF2B5EF4-FFF2-40B4-BE49-F238E27FC236}">
                <a16:creationId xmlns:a16="http://schemas.microsoft.com/office/drawing/2014/main" id="{66C18948-0807-4197-897C-8EE2EC6B42DD}"/>
              </a:ext>
            </a:extLst>
          </p:cNvPr>
          <p:cNvGrpSpPr/>
          <p:nvPr/>
        </p:nvGrpSpPr>
        <p:grpSpPr>
          <a:xfrm>
            <a:off x="7461423" y="2549693"/>
            <a:ext cx="527975" cy="527974"/>
            <a:chOff x="3213344" y="2529933"/>
            <a:chExt cx="528389" cy="528388"/>
          </a:xfrm>
        </p:grpSpPr>
        <p:sp>
          <p:nvSpPr>
            <p:cNvPr id="52" name="Oval 51">
              <a:extLst>
                <a:ext uri="{FF2B5EF4-FFF2-40B4-BE49-F238E27FC236}">
                  <a16:creationId xmlns:a16="http://schemas.microsoft.com/office/drawing/2014/main" id="{A6797EE6-CB0A-4823-B031-A5C33373FD3D}"/>
                </a:ext>
              </a:extLst>
            </p:cNvPr>
            <p:cNvSpPr/>
            <p:nvPr/>
          </p:nvSpPr>
          <p:spPr>
            <a:xfrm>
              <a:off x="3213344" y="2529933"/>
              <a:ext cx="528389" cy="528388"/>
            </a:xfrm>
            <a:prstGeom prst="ellipse">
              <a:avLst/>
            </a:prstGeom>
            <a:solidFill>
              <a:schemeClr val="accent6"/>
            </a:solidFill>
            <a:ln w="25400" cap="flat" cmpd="sng" algn="ctr">
              <a:noFill/>
              <a:prstDash val="solid"/>
            </a:ln>
            <a:effectLst>
              <a:outerShdw blurRad="203200" dist="50800" dir="2700000" algn="tl" rotWithShape="0">
                <a:prstClr val="black">
                  <a:alpha val="36000"/>
                </a:prstClr>
              </a:outerShdw>
            </a:effectLst>
            <a:scene3d>
              <a:camera prst="orthographicFront"/>
              <a:lightRig rig="soft" dir="t">
                <a:rot lat="0" lon="0" rev="18600000"/>
              </a:lightRig>
            </a:scene3d>
            <a:sp3d/>
          </p:spPr>
          <p:txBody>
            <a:bodyPr rtlCol="0" anchor="ctr"/>
            <a:lstStyle/>
            <a:p>
              <a:pPr algn="ctr" defTabSz="913578">
                <a:defRPr/>
              </a:pPr>
              <a:endParaRPr lang="en-GB" sz="1797" kern="0">
                <a:solidFill>
                  <a:srgbClr val="FFFFFF"/>
                </a:solidFill>
                <a:latin typeface="Adobe Clean SemiLight" panose="020B0403020404020204" pitchFamily="34" charset="0"/>
              </a:endParaRPr>
            </a:p>
          </p:txBody>
        </p:sp>
        <p:sp>
          <p:nvSpPr>
            <p:cNvPr id="53" name="Freeform: Shape 52">
              <a:extLst>
                <a:ext uri="{FF2B5EF4-FFF2-40B4-BE49-F238E27FC236}">
                  <a16:creationId xmlns:a16="http://schemas.microsoft.com/office/drawing/2014/main" id="{7BD473FD-80CF-4900-BFCE-8671F0608C85}"/>
                </a:ext>
              </a:extLst>
            </p:cNvPr>
            <p:cNvSpPr/>
            <p:nvPr/>
          </p:nvSpPr>
          <p:spPr>
            <a:xfrm>
              <a:off x="3368000" y="2718818"/>
              <a:ext cx="219075" cy="152400"/>
            </a:xfrm>
            <a:custGeom>
              <a:avLst/>
              <a:gdLst>
                <a:gd name="connsiteX0" fmla="*/ 219075 w 219075"/>
                <a:gd name="connsiteY0" fmla="*/ 57150 h 152400"/>
                <a:gd name="connsiteX1" fmla="*/ 219075 w 219075"/>
                <a:gd name="connsiteY1" fmla="*/ 28575 h 152400"/>
                <a:gd name="connsiteX2" fmla="*/ 190500 w 219075"/>
                <a:gd name="connsiteY2" fmla="*/ 0 h 152400"/>
                <a:gd name="connsiteX3" fmla="*/ 28575 w 219075"/>
                <a:gd name="connsiteY3" fmla="*/ 0 h 152400"/>
                <a:gd name="connsiteX4" fmla="*/ 0 w 219075"/>
                <a:gd name="connsiteY4" fmla="*/ 28575 h 152400"/>
                <a:gd name="connsiteX5" fmla="*/ 0 w 219075"/>
                <a:gd name="connsiteY5" fmla="*/ 123825 h 152400"/>
                <a:gd name="connsiteX6" fmla="*/ 28575 w 219075"/>
                <a:gd name="connsiteY6" fmla="*/ 152400 h 152400"/>
                <a:gd name="connsiteX7" fmla="*/ 80963 w 219075"/>
                <a:gd name="connsiteY7"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9075" h="152400">
                  <a:moveTo>
                    <a:pt x="219075" y="57150"/>
                  </a:moveTo>
                  <a:lnTo>
                    <a:pt x="219075" y="28575"/>
                  </a:lnTo>
                  <a:cubicBezTo>
                    <a:pt x="219075" y="12383"/>
                    <a:pt x="206692" y="0"/>
                    <a:pt x="190500" y="0"/>
                  </a:cubicBezTo>
                  <a:lnTo>
                    <a:pt x="28575" y="0"/>
                  </a:lnTo>
                  <a:cubicBezTo>
                    <a:pt x="12383" y="0"/>
                    <a:pt x="0" y="12383"/>
                    <a:pt x="0" y="28575"/>
                  </a:cubicBezTo>
                  <a:lnTo>
                    <a:pt x="0" y="123825"/>
                  </a:lnTo>
                  <a:cubicBezTo>
                    <a:pt x="0" y="140018"/>
                    <a:pt x="12383" y="152400"/>
                    <a:pt x="28575" y="152400"/>
                  </a:cubicBezTo>
                  <a:lnTo>
                    <a:pt x="80963" y="152400"/>
                  </a:lnTo>
                </a:path>
              </a:pathLst>
            </a:custGeom>
            <a:noFill/>
            <a:ln w="9525" cap="rnd">
              <a:solidFill>
                <a:srgbClr val="FFFFFF"/>
              </a:solidFill>
              <a:prstDash val="solid"/>
              <a:round/>
            </a:ln>
          </p:spPr>
          <p:txBody>
            <a:bodyPr rtlCol="0" anchor="ctr"/>
            <a:lstStyle/>
            <a:p>
              <a:pPr defTabSz="913578">
                <a:defRPr/>
              </a:pPr>
              <a:endParaRPr lang="en-GB" sz="1797" kern="0">
                <a:solidFill>
                  <a:srgbClr val="000000"/>
                </a:solidFill>
                <a:latin typeface="Adobe Clean SemiLight" panose="020B0403020404020204" pitchFamily="34" charset="0"/>
              </a:endParaRPr>
            </a:p>
          </p:txBody>
        </p:sp>
        <p:sp>
          <p:nvSpPr>
            <p:cNvPr id="54" name="Freeform: Shape 53">
              <a:extLst>
                <a:ext uri="{FF2B5EF4-FFF2-40B4-BE49-F238E27FC236}">
                  <a16:creationId xmlns:a16="http://schemas.microsoft.com/office/drawing/2014/main" id="{C3A95186-DD0E-439C-88F0-5636FEEEAD86}"/>
                </a:ext>
              </a:extLst>
            </p:cNvPr>
            <p:cNvSpPr/>
            <p:nvPr/>
          </p:nvSpPr>
          <p:spPr>
            <a:xfrm>
              <a:off x="3444200" y="2680718"/>
              <a:ext cx="66675" cy="38100"/>
            </a:xfrm>
            <a:custGeom>
              <a:avLst/>
              <a:gdLst>
                <a:gd name="connsiteX0" fmla="*/ 0 w 66675"/>
                <a:gd name="connsiteY0" fmla="*/ 38100 h 38100"/>
                <a:gd name="connsiteX1" fmla="*/ 0 w 66675"/>
                <a:gd name="connsiteY1" fmla="*/ 19050 h 38100"/>
                <a:gd name="connsiteX2" fmla="*/ 19050 w 66675"/>
                <a:gd name="connsiteY2" fmla="*/ 0 h 38100"/>
                <a:gd name="connsiteX3" fmla="*/ 47625 w 66675"/>
                <a:gd name="connsiteY3" fmla="*/ 0 h 38100"/>
                <a:gd name="connsiteX4" fmla="*/ 66675 w 66675"/>
                <a:gd name="connsiteY4" fmla="*/ 19050 h 38100"/>
                <a:gd name="connsiteX5" fmla="*/ 66675 w 66675"/>
                <a:gd name="connsiteY5" fmla="*/ 3810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75" h="38100">
                  <a:moveTo>
                    <a:pt x="0" y="38100"/>
                  </a:moveTo>
                  <a:lnTo>
                    <a:pt x="0" y="19050"/>
                  </a:lnTo>
                  <a:cubicBezTo>
                    <a:pt x="0" y="8573"/>
                    <a:pt x="8573" y="0"/>
                    <a:pt x="19050" y="0"/>
                  </a:cubicBezTo>
                  <a:lnTo>
                    <a:pt x="47625" y="0"/>
                  </a:lnTo>
                  <a:cubicBezTo>
                    <a:pt x="58102" y="0"/>
                    <a:pt x="66675" y="8573"/>
                    <a:pt x="66675" y="19050"/>
                  </a:cubicBezTo>
                  <a:lnTo>
                    <a:pt x="66675" y="38100"/>
                  </a:lnTo>
                </a:path>
              </a:pathLst>
            </a:custGeom>
            <a:noFill/>
            <a:ln w="9525" cap="rnd">
              <a:solidFill>
                <a:srgbClr val="FFFFFF"/>
              </a:solidFill>
              <a:prstDash val="solid"/>
              <a:round/>
            </a:ln>
          </p:spPr>
          <p:txBody>
            <a:bodyPr rtlCol="0" anchor="ctr"/>
            <a:lstStyle/>
            <a:p>
              <a:pPr defTabSz="913578">
                <a:defRPr/>
              </a:pPr>
              <a:endParaRPr lang="en-GB" sz="1797" kern="0">
                <a:solidFill>
                  <a:srgbClr val="000000"/>
                </a:solidFill>
                <a:latin typeface="Adobe Clean SemiLight" panose="020B0403020404020204" pitchFamily="34" charset="0"/>
              </a:endParaRPr>
            </a:p>
          </p:txBody>
        </p:sp>
        <p:sp>
          <p:nvSpPr>
            <p:cNvPr id="55" name="Freeform: Shape 54">
              <a:extLst>
                <a:ext uri="{FF2B5EF4-FFF2-40B4-BE49-F238E27FC236}">
                  <a16:creationId xmlns:a16="http://schemas.microsoft.com/office/drawing/2014/main" id="{C79A56D6-85C2-4E8B-87C1-C9D2287E727A}"/>
                </a:ext>
              </a:extLst>
            </p:cNvPr>
            <p:cNvSpPr/>
            <p:nvPr/>
          </p:nvSpPr>
          <p:spPr>
            <a:xfrm>
              <a:off x="3548975" y="2718818"/>
              <a:ext cx="9525" cy="38100"/>
            </a:xfrm>
            <a:custGeom>
              <a:avLst/>
              <a:gdLst>
                <a:gd name="connsiteX0" fmla="*/ 0 w 0"/>
                <a:gd name="connsiteY0" fmla="*/ 0 h 38100"/>
                <a:gd name="connsiteX1" fmla="*/ 0 w 0"/>
                <a:gd name="connsiteY1" fmla="*/ 42863 h 38100"/>
              </a:gdLst>
              <a:ahLst/>
              <a:cxnLst>
                <a:cxn ang="0">
                  <a:pos x="connsiteX0" y="connsiteY0"/>
                </a:cxn>
                <a:cxn ang="0">
                  <a:pos x="connsiteX1" y="connsiteY1"/>
                </a:cxn>
              </a:cxnLst>
              <a:rect l="l" t="t" r="r" b="b"/>
              <a:pathLst>
                <a:path h="38100">
                  <a:moveTo>
                    <a:pt x="0" y="0"/>
                  </a:moveTo>
                  <a:lnTo>
                    <a:pt x="0" y="42863"/>
                  </a:lnTo>
                </a:path>
              </a:pathLst>
            </a:custGeom>
            <a:noFill/>
            <a:ln w="9525" cap="rnd">
              <a:solidFill>
                <a:srgbClr val="FFFFFF"/>
              </a:solidFill>
              <a:prstDash val="solid"/>
              <a:round/>
            </a:ln>
          </p:spPr>
          <p:txBody>
            <a:bodyPr rtlCol="0" anchor="ctr"/>
            <a:lstStyle/>
            <a:p>
              <a:pPr defTabSz="913578">
                <a:defRPr/>
              </a:pPr>
              <a:endParaRPr lang="en-GB" sz="1797" kern="0">
                <a:solidFill>
                  <a:srgbClr val="000000"/>
                </a:solidFill>
                <a:latin typeface="Adobe Clean SemiLight" panose="020B0403020404020204" pitchFamily="34" charset="0"/>
              </a:endParaRPr>
            </a:p>
          </p:txBody>
        </p:sp>
        <p:sp>
          <p:nvSpPr>
            <p:cNvPr id="56" name="Freeform: Shape 55">
              <a:extLst>
                <a:ext uri="{FF2B5EF4-FFF2-40B4-BE49-F238E27FC236}">
                  <a16:creationId xmlns:a16="http://schemas.microsoft.com/office/drawing/2014/main" id="{11BE8A5E-BC74-4032-8A74-A816FB2A8023}"/>
                </a:ext>
              </a:extLst>
            </p:cNvPr>
            <p:cNvSpPr/>
            <p:nvPr/>
          </p:nvSpPr>
          <p:spPr>
            <a:xfrm>
              <a:off x="3520400" y="2718818"/>
              <a:ext cx="9525" cy="38100"/>
            </a:xfrm>
            <a:custGeom>
              <a:avLst/>
              <a:gdLst>
                <a:gd name="connsiteX0" fmla="*/ 0 w 0"/>
                <a:gd name="connsiteY0" fmla="*/ 0 h 38100"/>
                <a:gd name="connsiteX1" fmla="*/ 0 w 0"/>
                <a:gd name="connsiteY1" fmla="*/ 42863 h 38100"/>
              </a:gdLst>
              <a:ahLst/>
              <a:cxnLst>
                <a:cxn ang="0">
                  <a:pos x="connsiteX0" y="connsiteY0"/>
                </a:cxn>
                <a:cxn ang="0">
                  <a:pos x="connsiteX1" y="connsiteY1"/>
                </a:cxn>
              </a:cxnLst>
              <a:rect l="l" t="t" r="r" b="b"/>
              <a:pathLst>
                <a:path h="38100">
                  <a:moveTo>
                    <a:pt x="0" y="0"/>
                  </a:moveTo>
                  <a:lnTo>
                    <a:pt x="0" y="42863"/>
                  </a:lnTo>
                </a:path>
              </a:pathLst>
            </a:custGeom>
            <a:noFill/>
            <a:ln w="9525" cap="rnd">
              <a:solidFill>
                <a:srgbClr val="FFFFFF"/>
              </a:solidFill>
              <a:prstDash val="solid"/>
              <a:round/>
            </a:ln>
          </p:spPr>
          <p:txBody>
            <a:bodyPr rtlCol="0" anchor="ctr"/>
            <a:lstStyle/>
            <a:p>
              <a:pPr defTabSz="913578">
                <a:defRPr/>
              </a:pPr>
              <a:endParaRPr lang="en-GB" sz="1797" kern="0">
                <a:solidFill>
                  <a:srgbClr val="000000"/>
                </a:solidFill>
                <a:latin typeface="Adobe Clean SemiLight" panose="020B0403020404020204" pitchFamily="34" charset="0"/>
              </a:endParaRPr>
            </a:p>
          </p:txBody>
        </p:sp>
        <p:sp>
          <p:nvSpPr>
            <p:cNvPr id="57" name="Freeform: Shape 56">
              <a:extLst>
                <a:ext uri="{FF2B5EF4-FFF2-40B4-BE49-F238E27FC236}">
                  <a16:creationId xmlns:a16="http://schemas.microsoft.com/office/drawing/2014/main" id="{4FB1972B-74F1-42E5-87E3-8CEAA340519F}"/>
                </a:ext>
              </a:extLst>
            </p:cNvPr>
            <p:cNvSpPr/>
            <p:nvPr/>
          </p:nvSpPr>
          <p:spPr>
            <a:xfrm>
              <a:off x="3434675" y="2718818"/>
              <a:ext cx="9525" cy="152400"/>
            </a:xfrm>
            <a:custGeom>
              <a:avLst/>
              <a:gdLst>
                <a:gd name="connsiteX0" fmla="*/ 0 w 0"/>
                <a:gd name="connsiteY0" fmla="*/ 0 h 152400"/>
                <a:gd name="connsiteX1" fmla="*/ 0 w 0"/>
                <a:gd name="connsiteY1" fmla="*/ 152400 h 152400"/>
              </a:gdLst>
              <a:ahLst/>
              <a:cxnLst>
                <a:cxn ang="0">
                  <a:pos x="connsiteX0" y="connsiteY0"/>
                </a:cxn>
                <a:cxn ang="0">
                  <a:pos x="connsiteX1" y="connsiteY1"/>
                </a:cxn>
              </a:cxnLst>
              <a:rect l="l" t="t" r="r" b="b"/>
              <a:pathLst>
                <a:path h="152400">
                  <a:moveTo>
                    <a:pt x="0" y="0"/>
                  </a:moveTo>
                  <a:lnTo>
                    <a:pt x="0" y="152400"/>
                  </a:lnTo>
                </a:path>
              </a:pathLst>
            </a:custGeom>
            <a:noFill/>
            <a:ln w="9525" cap="rnd">
              <a:solidFill>
                <a:srgbClr val="FFFFFF"/>
              </a:solidFill>
              <a:prstDash val="solid"/>
              <a:round/>
            </a:ln>
          </p:spPr>
          <p:txBody>
            <a:bodyPr rtlCol="0" anchor="ctr"/>
            <a:lstStyle/>
            <a:p>
              <a:pPr defTabSz="913578">
                <a:defRPr/>
              </a:pPr>
              <a:endParaRPr lang="en-GB" sz="1797" kern="0">
                <a:solidFill>
                  <a:srgbClr val="000000"/>
                </a:solidFill>
                <a:latin typeface="Adobe Clean SemiLight" panose="020B0403020404020204" pitchFamily="34" charset="0"/>
              </a:endParaRPr>
            </a:p>
          </p:txBody>
        </p:sp>
        <p:sp>
          <p:nvSpPr>
            <p:cNvPr id="58" name="Freeform: Shape 57">
              <a:extLst>
                <a:ext uri="{FF2B5EF4-FFF2-40B4-BE49-F238E27FC236}">
                  <a16:creationId xmlns:a16="http://schemas.microsoft.com/office/drawing/2014/main" id="{16C5E015-CEE9-4F35-81C2-DBB26FBC7910}"/>
                </a:ext>
              </a:extLst>
            </p:cNvPr>
            <p:cNvSpPr/>
            <p:nvPr/>
          </p:nvSpPr>
          <p:spPr>
            <a:xfrm>
              <a:off x="3406100" y="2718818"/>
              <a:ext cx="9525" cy="152400"/>
            </a:xfrm>
            <a:custGeom>
              <a:avLst/>
              <a:gdLst>
                <a:gd name="connsiteX0" fmla="*/ 0 w 0"/>
                <a:gd name="connsiteY0" fmla="*/ 0 h 152400"/>
                <a:gd name="connsiteX1" fmla="*/ 0 w 0"/>
                <a:gd name="connsiteY1" fmla="*/ 152400 h 152400"/>
              </a:gdLst>
              <a:ahLst/>
              <a:cxnLst>
                <a:cxn ang="0">
                  <a:pos x="connsiteX0" y="connsiteY0"/>
                </a:cxn>
                <a:cxn ang="0">
                  <a:pos x="connsiteX1" y="connsiteY1"/>
                </a:cxn>
              </a:cxnLst>
              <a:rect l="l" t="t" r="r" b="b"/>
              <a:pathLst>
                <a:path h="152400">
                  <a:moveTo>
                    <a:pt x="0" y="0"/>
                  </a:moveTo>
                  <a:lnTo>
                    <a:pt x="0" y="152400"/>
                  </a:lnTo>
                </a:path>
              </a:pathLst>
            </a:custGeom>
            <a:noFill/>
            <a:ln w="9525" cap="rnd">
              <a:solidFill>
                <a:srgbClr val="FFFFFF"/>
              </a:solidFill>
              <a:prstDash val="solid"/>
              <a:round/>
            </a:ln>
          </p:spPr>
          <p:txBody>
            <a:bodyPr rtlCol="0" anchor="ctr"/>
            <a:lstStyle/>
            <a:p>
              <a:pPr defTabSz="913578">
                <a:defRPr/>
              </a:pPr>
              <a:endParaRPr lang="en-GB" sz="1797" kern="0">
                <a:solidFill>
                  <a:srgbClr val="000000"/>
                </a:solidFill>
                <a:latin typeface="Adobe Clean SemiLight" panose="020B0403020404020204" pitchFamily="34" charset="0"/>
              </a:endParaRPr>
            </a:p>
          </p:txBody>
        </p:sp>
        <p:sp>
          <p:nvSpPr>
            <p:cNvPr id="59" name="Freeform: Shape 58">
              <a:extLst>
                <a:ext uri="{FF2B5EF4-FFF2-40B4-BE49-F238E27FC236}">
                  <a16:creationId xmlns:a16="http://schemas.microsoft.com/office/drawing/2014/main" id="{A59A3674-50E4-42B5-83F2-B28A36BF3A00}"/>
                </a:ext>
              </a:extLst>
            </p:cNvPr>
            <p:cNvSpPr/>
            <p:nvPr/>
          </p:nvSpPr>
          <p:spPr>
            <a:xfrm>
              <a:off x="3472775" y="2785493"/>
              <a:ext cx="114300" cy="114300"/>
            </a:xfrm>
            <a:custGeom>
              <a:avLst/>
              <a:gdLst>
                <a:gd name="connsiteX0" fmla="*/ 57150 w 114300"/>
                <a:gd name="connsiteY0" fmla="*/ 114300 h 114300"/>
                <a:gd name="connsiteX1" fmla="*/ 114300 w 114300"/>
                <a:gd name="connsiteY1" fmla="*/ 57150 h 114300"/>
                <a:gd name="connsiteX2" fmla="*/ 57150 w 114300"/>
                <a:gd name="connsiteY2" fmla="*/ 0 h 114300"/>
                <a:gd name="connsiteX3" fmla="*/ 0 w 114300"/>
                <a:gd name="connsiteY3" fmla="*/ 57150 h 114300"/>
                <a:gd name="connsiteX4" fmla="*/ 57150 w 114300"/>
                <a:gd name="connsiteY4" fmla="*/ 11430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57150" y="114300"/>
                  </a:moveTo>
                  <a:cubicBezTo>
                    <a:pt x="88583" y="114300"/>
                    <a:pt x="114300" y="88582"/>
                    <a:pt x="114300" y="57150"/>
                  </a:cubicBezTo>
                  <a:cubicBezTo>
                    <a:pt x="114300" y="25717"/>
                    <a:pt x="88583" y="0"/>
                    <a:pt x="57150" y="0"/>
                  </a:cubicBezTo>
                  <a:cubicBezTo>
                    <a:pt x="25717" y="0"/>
                    <a:pt x="0" y="25717"/>
                    <a:pt x="0" y="57150"/>
                  </a:cubicBezTo>
                  <a:cubicBezTo>
                    <a:pt x="0" y="88582"/>
                    <a:pt x="25717" y="114300"/>
                    <a:pt x="57150" y="114300"/>
                  </a:cubicBezTo>
                  <a:close/>
                </a:path>
              </a:pathLst>
            </a:custGeom>
            <a:noFill/>
            <a:ln w="9525" cap="rnd">
              <a:solidFill>
                <a:srgbClr val="FFFFFF"/>
              </a:solidFill>
              <a:prstDash val="solid"/>
              <a:round/>
            </a:ln>
          </p:spPr>
          <p:txBody>
            <a:bodyPr rtlCol="0" anchor="ctr"/>
            <a:lstStyle/>
            <a:p>
              <a:pPr defTabSz="913578">
                <a:defRPr/>
              </a:pPr>
              <a:endParaRPr lang="en-GB" sz="1797" kern="0">
                <a:solidFill>
                  <a:srgbClr val="000000"/>
                </a:solidFill>
                <a:latin typeface="Adobe Clean SemiLight" panose="020B0403020404020204" pitchFamily="34" charset="0"/>
              </a:endParaRPr>
            </a:p>
          </p:txBody>
        </p:sp>
        <p:sp>
          <p:nvSpPr>
            <p:cNvPr id="60" name="Freeform: Shape 59">
              <a:extLst>
                <a:ext uri="{FF2B5EF4-FFF2-40B4-BE49-F238E27FC236}">
                  <a16:creationId xmlns:a16="http://schemas.microsoft.com/office/drawing/2014/main" id="{3129E3A3-F698-4844-A080-96CF2D7B7838}"/>
                </a:ext>
              </a:extLst>
            </p:cNvPr>
            <p:cNvSpPr/>
            <p:nvPr/>
          </p:nvSpPr>
          <p:spPr>
            <a:xfrm>
              <a:off x="3477538" y="2818830"/>
              <a:ext cx="38100" cy="57150"/>
            </a:xfrm>
            <a:custGeom>
              <a:avLst/>
              <a:gdLst>
                <a:gd name="connsiteX0" fmla="*/ 0 w 38100"/>
                <a:gd name="connsiteY0" fmla="*/ 0 h 57150"/>
                <a:gd name="connsiteX1" fmla="*/ 9525 w 38100"/>
                <a:gd name="connsiteY1" fmla="*/ 0 h 57150"/>
                <a:gd name="connsiteX2" fmla="*/ 23813 w 38100"/>
                <a:gd name="connsiteY2" fmla="*/ 14288 h 57150"/>
                <a:gd name="connsiteX3" fmla="*/ 33338 w 38100"/>
                <a:gd name="connsiteY3" fmla="*/ 23813 h 57150"/>
                <a:gd name="connsiteX4" fmla="*/ 42863 w 38100"/>
                <a:gd name="connsiteY4" fmla="*/ 33338 h 57150"/>
                <a:gd name="connsiteX5" fmla="*/ 19050 w 38100"/>
                <a:gd name="connsiteY5" fmla="*/ 57150 h 57150"/>
                <a:gd name="connsiteX6" fmla="*/ 5715 w 38100"/>
                <a:gd name="connsiteY6" fmla="*/ 5715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57150">
                  <a:moveTo>
                    <a:pt x="0" y="0"/>
                  </a:moveTo>
                  <a:lnTo>
                    <a:pt x="9525" y="0"/>
                  </a:lnTo>
                  <a:cubicBezTo>
                    <a:pt x="17145" y="0"/>
                    <a:pt x="23813" y="6667"/>
                    <a:pt x="23813" y="14288"/>
                  </a:cubicBezTo>
                  <a:cubicBezTo>
                    <a:pt x="23813" y="20003"/>
                    <a:pt x="27623" y="23813"/>
                    <a:pt x="33338" y="23813"/>
                  </a:cubicBezTo>
                  <a:cubicBezTo>
                    <a:pt x="39052" y="23813"/>
                    <a:pt x="42863" y="27622"/>
                    <a:pt x="42863" y="33338"/>
                  </a:cubicBezTo>
                  <a:cubicBezTo>
                    <a:pt x="42863" y="46672"/>
                    <a:pt x="32385" y="57150"/>
                    <a:pt x="19050" y="57150"/>
                  </a:cubicBezTo>
                  <a:lnTo>
                    <a:pt x="5715" y="57150"/>
                  </a:lnTo>
                </a:path>
              </a:pathLst>
            </a:custGeom>
            <a:noFill/>
            <a:ln w="9525" cap="rnd">
              <a:solidFill>
                <a:srgbClr val="FFFFFF"/>
              </a:solidFill>
              <a:prstDash val="solid"/>
              <a:round/>
            </a:ln>
          </p:spPr>
          <p:txBody>
            <a:bodyPr rtlCol="0" anchor="ctr"/>
            <a:lstStyle/>
            <a:p>
              <a:pPr defTabSz="913578">
                <a:defRPr/>
              </a:pPr>
              <a:endParaRPr lang="en-GB" sz="1797" kern="0">
                <a:solidFill>
                  <a:srgbClr val="000000"/>
                </a:solidFill>
                <a:latin typeface="Adobe Clean SemiLight" panose="020B0403020404020204" pitchFamily="34" charset="0"/>
              </a:endParaRPr>
            </a:p>
          </p:txBody>
        </p:sp>
        <p:sp>
          <p:nvSpPr>
            <p:cNvPr id="61" name="Freeform: Shape 60">
              <a:extLst>
                <a:ext uri="{FF2B5EF4-FFF2-40B4-BE49-F238E27FC236}">
                  <a16:creationId xmlns:a16="http://schemas.microsoft.com/office/drawing/2014/main" id="{577CAA24-4194-4CD6-90A3-A4433ED5EAF1}"/>
                </a:ext>
              </a:extLst>
            </p:cNvPr>
            <p:cNvSpPr/>
            <p:nvPr/>
          </p:nvSpPr>
          <p:spPr>
            <a:xfrm>
              <a:off x="3544213" y="2799780"/>
              <a:ext cx="38100" cy="57150"/>
            </a:xfrm>
            <a:custGeom>
              <a:avLst/>
              <a:gdLst>
                <a:gd name="connsiteX0" fmla="*/ 40958 w 38100"/>
                <a:gd name="connsiteY0" fmla="*/ 57150 h 57150"/>
                <a:gd name="connsiteX1" fmla="*/ 33338 w 38100"/>
                <a:gd name="connsiteY1" fmla="*/ 57150 h 57150"/>
                <a:gd name="connsiteX2" fmla="*/ 19050 w 38100"/>
                <a:gd name="connsiteY2" fmla="*/ 42863 h 57150"/>
                <a:gd name="connsiteX3" fmla="*/ 9525 w 38100"/>
                <a:gd name="connsiteY3" fmla="*/ 33338 h 57150"/>
                <a:gd name="connsiteX4" fmla="*/ 0 w 38100"/>
                <a:gd name="connsiteY4" fmla="*/ 23813 h 57150"/>
                <a:gd name="connsiteX5" fmla="*/ 23813 w 38100"/>
                <a:gd name="connsiteY5"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57150">
                  <a:moveTo>
                    <a:pt x="40958" y="57150"/>
                  </a:moveTo>
                  <a:lnTo>
                    <a:pt x="33338" y="57150"/>
                  </a:lnTo>
                  <a:cubicBezTo>
                    <a:pt x="25717" y="57150"/>
                    <a:pt x="19050" y="50482"/>
                    <a:pt x="19050" y="42863"/>
                  </a:cubicBezTo>
                  <a:cubicBezTo>
                    <a:pt x="19050" y="37147"/>
                    <a:pt x="15240" y="33338"/>
                    <a:pt x="9525" y="33338"/>
                  </a:cubicBezTo>
                  <a:cubicBezTo>
                    <a:pt x="3810" y="33338"/>
                    <a:pt x="0" y="29528"/>
                    <a:pt x="0" y="23813"/>
                  </a:cubicBezTo>
                  <a:cubicBezTo>
                    <a:pt x="0" y="10478"/>
                    <a:pt x="10477" y="0"/>
                    <a:pt x="23813" y="0"/>
                  </a:cubicBezTo>
                </a:path>
              </a:pathLst>
            </a:custGeom>
            <a:noFill/>
            <a:ln w="9525" cap="rnd">
              <a:solidFill>
                <a:srgbClr val="FFFFFF"/>
              </a:solidFill>
              <a:prstDash val="solid"/>
              <a:round/>
            </a:ln>
          </p:spPr>
          <p:txBody>
            <a:bodyPr rtlCol="0" anchor="ctr"/>
            <a:lstStyle/>
            <a:p>
              <a:pPr defTabSz="913578">
                <a:defRPr/>
              </a:pPr>
              <a:endParaRPr lang="en-GB" sz="1797" kern="0">
                <a:solidFill>
                  <a:srgbClr val="000000"/>
                </a:solidFill>
                <a:latin typeface="Adobe Clean SemiLight" panose="020B0403020404020204" pitchFamily="34" charset="0"/>
              </a:endParaRPr>
            </a:p>
          </p:txBody>
        </p:sp>
      </p:grpSp>
      <p:grpSp>
        <p:nvGrpSpPr>
          <p:cNvPr id="62" name="Group 61">
            <a:extLst>
              <a:ext uri="{FF2B5EF4-FFF2-40B4-BE49-F238E27FC236}">
                <a16:creationId xmlns:a16="http://schemas.microsoft.com/office/drawing/2014/main" id="{A10A8184-EAB3-43F6-A0C9-BE4C92860AFC}"/>
              </a:ext>
            </a:extLst>
          </p:cNvPr>
          <p:cNvGrpSpPr/>
          <p:nvPr/>
        </p:nvGrpSpPr>
        <p:grpSpPr>
          <a:xfrm>
            <a:off x="7778508" y="3742380"/>
            <a:ext cx="527975" cy="527974"/>
            <a:chOff x="3533613" y="3686969"/>
            <a:chExt cx="528389" cy="528388"/>
          </a:xfrm>
        </p:grpSpPr>
        <p:sp>
          <p:nvSpPr>
            <p:cNvPr id="63" name="Oval 62">
              <a:extLst>
                <a:ext uri="{FF2B5EF4-FFF2-40B4-BE49-F238E27FC236}">
                  <a16:creationId xmlns:a16="http://schemas.microsoft.com/office/drawing/2014/main" id="{A739B483-811B-4E93-823C-A2DB2FC95557}"/>
                </a:ext>
              </a:extLst>
            </p:cNvPr>
            <p:cNvSpPr/>
            <p:nvPr/>
          </p:nvSpPr>
          <p:spPr>
            <a:xfrm>
              <a:off x="3533613" y="3686969"/>
              <a:ext cx="528389" cy="528388"/>
            </a:xfrm>
            <a:prstGeom prst="ellipse">
              <a:avLst/>
            </a:prstGeom>
            <a:solidFill>
              <a:schemeClr val="accent6"/>
            </a:solidFill>
            <a:ln w="25400" cap="flat" cmpd="sng" algn="ctr">
              <a:noFill/>
              <a:prstDash val="solid"/>
            </a:ln>
            <a:effectLst>
              <a:outerShdw blurRad="203200" dist="50800" dir="2700000" algn="tl" rotWithShape="0">
                <a:prstClr val="black">
                  <a:alpha val="36000"/>
                </a:prstClr>
              </a:outerShdw>
            </a:effectLst>
            <a:scene3d>
              <a:camera prst="orthographicFront"/>
              <a:lightRig rig="soft" dir="t">
                <a:rot lat="0" lon="0" rev="18600000"/>
              </a:lightRig>
            </a:scene3d>
            <a:sp3d/>
          </p:spPr>
          <p:txBody>
            <a:bodyPr rtlCol="0" anchor="ctr"/>
            <a:lstStyle/>
            <a:p>
              <a:pPr algn="ctr" defTabSz="913578">
                <a:defRPr/>
              </a:pPr>
              <a:endParaRPr lang="en-GB" sz="1797" kern="0">
                <a:solidFill>
                  <a:srgbClr val="FFFFFF"/>
                </a:solidFill>
                <a:latin typeface="Adobe Clean SemiLight" panose="020B0403020404020204" pitchFamily="34" charset="0"/>
              </a:endParaRPr>
            </a:p>
          </p:txBody>
        </p:sp>
        <p:sp>
          <p:nvSpPr>
            <p:cNvPr id="64" name="Freeform: Shape 63">
              <a:extLst>
                <a:ext uri="{FF2B5EF4-FFF2-40B4-BE49-F238E27FC236}">
                  <a16:creationId xmlns:a16="http://schemas.microsoft.com/office/drawing/2014/main" id="{20837885-2539-4D24-BF71-321B0E293DF4}"/>
                </a:ext>
              </a:extLst>
            </p:cNvPr>
            <p:cNvSpPr/>
            <p:nvPr/>
          </p:nvSpPr>
          <p:spPr>
            <a:xfrm>
              <a:off x="3830222" y="3883287"/>
              <a:ext cx="38100" cy="38100"/>
            </a:xfrm>
            <a:custGeom>
              <a:avLst/>
              <a:gdLst>
                <a:gd name="connsiteX0" fmla="*/ 21908 w 38100"/>
                <a:gd name="connsiteY0" fmla="*/ 43815 h 38100"/>
                <a:gd name="connsiteX1" fmla="*/ 43815 w 38100"/>
                <a:gd name="connsiteY1" fmla="*/ 21907 h 38100"/>
                <a:gd name="connsiteX2" fmla="*/ 21908 w 38100"/>
                <a:gd name="connsiteY2" fmla="*/ 0 h 38100"/>
                <a:gd name="connsiteX3" fmla="*/ 0 w 38100"/>
                <a:gd name="connsiteY3" fmla="*/ 21907 h 38100"/>
                <a:gd name="connsiteX4" fmla="*/ 21908 w 38100"/>
                <a:gd name="connsiteY4" fmla="*/ 43815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21908" y="43815"/>
                  </a:moveTo>
                  <a:cubicBezTo>
                    <a:pt x="33338" y="43815"/>
                    <a:pt x="43815" y="34290"/>
                    <a:pt x="43815" y="21907"/>
                  </a:cubicBezTo>
                  <a:cubicBezTo>
                    <a:pt x="43815" y="10477"/>
                    <a:pt x="34290" y="0"/>
                    <a:pt x="21908" y="0"/>
                  </a:cubicBezTo>
                  <a:cubicBezTo>
                    <a:pt x="10477" y="0"/>
                    <a:pt x="0" y="9525"/>
                    <a:pt x="0" y="21907"/>
                  </a:cubicBezTo>
                  <a:cubicBezTo>
                    <a:pt x="0" y="34290"/>
                    <a:pt x="10477" y="43815"/>
                    <a:pt x="21908" y="43815"/>
                  </a:cubicBezTo>
                  <a:close/>
                </a:path>
              </a:pathLst>
            </a:custGeom>
            <a:noFill/>
            <a:ln w="9525" cap="rnd">
              <a:solidFill>
                <a:srgbClr val="FFFFFF"/>
              </a:solidFill>
              <a:prstDash val="solid"/>
              <a:round/>
            </a:ln>
          </p:spPr>
          <p:txBody>
            <a:bodyPr rtlCol="0" anchor="ctr"/>
            <a:lstStyle/>
            <a:p>
              <a:pPr defTabSz="913578">
                <a:defRPr/>
              </a:pPr>
              <a:endParaRPr lang="en-GB" sz="1797" kern="0">
                <a:solidFill>
                  <a:srgbClr val="000000"/>
                </a:solidFill>
                <a:latin typeface="Adobe Clean SemiLight" panose="020B0403020404020204" pitchFamily="34" charset="0"/>
              </a:endParaRPr>
            </a:p>
          </p:txBody>
        </p:sp>
        <p:sp>
          <p:nvSpPr>
            <p:cNvPr id="65" name="Freeform: Shape 64">
              <a:extLst>
                <a:ext uri="{FF2B5EF4-FFF2-40B4-BE49-F238E27FC236}">
                  <a16:creationId xmlns:a16="http://schemas.microsoft.com/office/drawing/2014/main" id="{38E54115-F6CF-4613-9D67-B60E39DC7EAB}"/>
                </a:ext>
              </a:extLst>
            </p:cNvPr>
            <p:cNvSpPr/>
            <p:nvPr/>
          </p:nvSpPr>
          <p:spPr>
            <a:xfrm>
              <a:off x="3754975" y="3830899"/>
              <a:ext cx="28575" cy="76200"/>
            </a:xfrm>
            <a:custGeom>
              <a:avLst/>
              <a:gdLst>
                <a:gd name="connsiteX0" fmla="*/ 0 w 28575"/>
                <a:gd name="connsiteY0" fmla="*/ 67628 h 76200"/>
                <a:gd name="connsiteX1" fmla="*/ 20955 w 28575"/>
                <a:gd name="connsiteY1" fmla="*/ 79058 h 76200"/>
                <a:gd name="connsiteX2" fmla="*/ 32385 w 28575"/>
                <a:gd name="connsiteY2" fmla="*/ 58103 h 76200"/>
                <a:gd name="connsiteX3" fmla="*/ 17145 w 28575"/>
                <a:gd name="connsiteY3" fmla="*/ 0 h 76200"/>
              </a:gdLst>
              <a:ahLst/>
              <a:cxnLst>
                <a:cxn ang="0">
                  <a:pos x="connsiteX0" y="connsiteY0"/>
                </a:cxn>
                <a:cxn ang="0">
                  <a:pos x="connsiteX1" y="connsiteY1"/>
                </a:cxn>
                <a:cxn ang="0">
                  <a:pos x="connsiteX2" y="connsiteY2"/>
                </a:cxn>
                <a:cxn ang="0">
                  <a:pos x="connsiteX3" y="connsiteY3"/>
                </a:cxn>
              </a:cxnLst>
              <a:rect l="l" t="t" r="r" b="b"/>
              <a:pathLst>
                <a:path w="28575" h="76200">
                  <a:moveTo>
                    <a:pt x="0" y="67628"/>
                  </a:moveTo>
                  <a:cubicBezTo>
                    <a:pt x="2858" y="76200"/>
                    <a:pt x="11430" y="81915"/>
                    <a:pt x="20955" y="79058"/>
                  </a:cubicBezTo>
                  <a:cubicBezTo>
                    <a:pt x="29528" y="76200"/>
                    <a:pt x="35243" y="67628"/>
                    <a:pt x="32385" y="58103"/>
                  </a:cubicBezTo>
                  <a:lnTo>
                    <a:pt x="17145" y="0"/>
                  </a:lnTo>
                </a:path>
              </a:pathLst>
            </a:custGeom>
            <a:noFill/>
            <a:ln w="9525" cap="rnd">
              <a:solidFill>
                <a:srgbClr val="FFFFFF"/>
              </a:solidFill>
              <a:prstDash val="solid"/>
              <a:round/>
            </a:ln>
          </p:spPr>
          <p:txBody>
            <a:bodyPr rtlCol="0" anchor="ctr"/>
            <a:lstStyle/>
            <a:p>
              <a:pPr defTabSz="913578">
                <a:defRPr/>
              </a:pPr>
              <a:endParaRPr lang="en-GB" sz="1797" kern="0">
                <a:solidFill>
                  <a:srgbClr val="000000"/>
                </a:solidFill>
                <a:latin typeface="Adobe Clean SemiLight" panose="020B0403020404020204" pitchFamily="34" charset="0"/>
              </a:endParaRPr>
            </a:p>
          </p:txBody>
        </p:sp>
        <p:sp>
          <p:nvSpPr>
            <p:cNvPr id="66" name="Freeform: Shape 65">
              <a:extLst>
                <a:ext uri="{FF2B5EF4-FFF2-40B4-BE49-F238E27FC236}">
                  <a16:creationId xmlns:a16="http://schemas.microsoft.com/office/drawing/2014/main" id="{A3A1F66A-C1CB-4BCC-9887-0F2CA0D9E201}"/>
                </a:ext>
              </a:extLst>
            </p:cNvPr>
            <p:cNvSpPr/>
            <p:nvPr/>
          </p:nvSpPr>
          <p:spPr>
            <a:xfrm>
              <a:off x="3709255" y="3831852"/>
              <a:ext cx="57150" cy="219075"/>
            </a:xfrm>
            <a:custGeom>
              <a:avLst/>
              <a:gdLst>
                <a:gd name="connsiteX0" fmla="*/ 0 w 57150"/>
                <a:gd name="connsiteY0" fmla="*/ 204788 h 219075"/>
                <a:gd name="connsiteX1" fmla="*/ 14288 w 57150"/>
                <a:gd name="connsiteY1" fmla="*/ 219075 h 219075"/>
                <a:gd name="connsiteX2" fmla="*/ 28575 w 57150"/>
                <a:gd name="connsiteY2" fmla="*/ 204788 h 219075"/>
                <a:gd name="connsiteX3" fmla="*/ 28575 w 57150"/>
                <a:gd name="connsiteY3" fmla="*/ 133350 h 219075"/>
                <a:gd name="connsiteX4" fmla="*/ 56198 w 57150"/>
                <a:gd name="connsiteY4" fmla="*/ 133350 h 219075"/>
                <a:gd name="connsiteX5" fmla="*/ 60007 w 57150"/>
                <a:gd name="connsiteY5" fmla="*/ 131445 h 219075"/>
                <a:gd name="connsiteX6" fmla="*/ 60960 w 57150"/>
                <a:gd name="connsiteY6" fmla="*/ 127635 h 219075"/>
                <a:gd name="connsiteX7" fmla="*/ 29527 w 57150"/>
                <a:gd name="connsiteY7" fmla="*/ 0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219075">
                  <a:moveTo>
                    <a:pt x="0" y="204788"/>
                  </a:moveTo>
                  <a:cubicBezTo>
                    <a:pt x="0" y="212408"/>
                    <a:pt x="6667" y="219075"/>
                    <a:pt x="14288" y="219075"/>
                  </a:cubicBezTo>
                  <a:cubicBezTo>
                    <a:pt x="21907" y="219075"/>
                    <a:pt x="28575" y="212408"/>
                    <a:pt x="28575" y="204788"/>
                  </a:cubicBezTo>
                  <a:lnTo>
                    <a:pt x="28575" y="133350"/>
                  </a:lnTo>
                  <a:lnTo>
                    <a:pt x="56198" y="133350"/>
                  </a:lnTo>
                  <a:cubicBezTo>
                    <a:pt x="58102" y="133350"/>
                    <a:pt x="59055" y="132398"/>
                    <a:pt x="60007" y="131445"/>
                  </a:cubicBezTo>
                  <a:cubicBezTo>
                    <a:pt x="60960" y="130493"/>
                    <a:pt x="60960" y="128588"/>
                    <a:pt x="60960" y="127635"/>
                  </a:cubicBezTo>
                  <a:lnTo>
                    <a:pt x="29527" y="0"/>
                  </a:lnTo>
                </a:path>
              </a:pathLst>
            </a:custGeom>
            <a:noFill/>
            <a:ln w="9525" cap="rnd">
              <a:solidFill>
                <a:srgbClr val="FFFFFF"/>
              </a:solidFill>
              <a:prstDash val="solid"/>
              <a:round/>
            </a:ln>
          </p:spPr>
          <p:txBody>
            <a:bodyPr rtlCol="0" anchor="ctr"/>
            <a:lstStyle/>
            <a:p>
              <a:pPr defTabSz="913578">
                <a:defRPr/>
              </a:pPr>
              <a:endParaRPr lang="en-GB" sz="1797" kern="0">
                <a:solidFill>
                  <a:srgbClr val="000000"/>
                </a:solidFill>
                <a:latin typeface="Adobe Clean SemiLight" panose="020B0403020404020204" pitchFamily="34" charset="0"/>
              </a:endParaRPr>
            </a:p>
          </p:txBody>
        </p:sp>
        <p:sp>
          <p:nvSpPr>
            <p:cNvPr id="67" name="Freeform: Shape 66">
              <a:extLst>
                <a:ext uri="{FF2B5EF4-FFF2-40B4-BE49-F238E27FC236}">
                  <a16:creationId xmlns:a16="http://schemas.microsoft.com/office/drawing/2014/main" id="{7A3C42C3-1DA9-4D8A-B62C-42200F0495BD}"/>
                </a:ext>
              </a:extLst>
            </p:cNvPr>
            <p:cNvSpPr/>
            <p:nvPr/>
          </p:nvSpPr>
          <p:spPr>
            <a:xfrm>
              <a:off x="3680680" y="3965202"/>
              <a:ext cx="28575" cy="85725"/>
            </a:xfrm>
            <a:custGeom>
              <a:avLst/>
              <a:gdLst>
                <a:gd name="connsiteX0" fmla="*/ 28575 w 28575"/>
                <a:gd name="connsiteY0" fmla="*/ 71438 h 85725"/>
                <a:gd name="connsiteX1" fmla="*/ 14288 w 28575"/>
                <a:gd name="connsiteY1" fmla="*/ 85725 h 85725"/>
                <a:gd name="connsiteX2" fmla="*/ 0 w 28575"/>
                <a:gd name="connsiteY2" fmla="*/ 71438 h 85725"/>
                <a:gd name="connsiteX3" fmla="*/ 0 w 28575"/>
                <a:gd name="connsiteY3" fmla="*/ 0 h 85725"/>
              </a:gdLst>
              <a:ahLst/>
              <a:cxnLst>
                <a:cxn ang="0">
                  <a:pos x="connsiteX0" y="connsiteY0"/>
                </a:cxn>
                <a:cxn ang="0">
                  <a:pos x="connsiteX1" y="connsiteY1"/>
                </a:cxn>
                <a:cxn ang="0">
                  <a:pos x="connsiteX2" y="connsiteY2"/>
                </a:cxn>
                <a:cxn ang="0">
                  <a:pos x="connsiteX3" y="connsiteY3"/>
                </a:cxn>
              </a:cxnLst>
              <a:rect l="l" t="t" r="r" b="b"/>
              <a:pathLst>
                <a:path w="28575" h="85725">
                  <a:moveTo>
                    <a:pt x="28575" y="71438"/>
                  </a:moveTo>
                  <a:cubicBezTo>
                    <a:pt x="28575" y="79057"/>
                    <a:pt x="21907" y="85725"/>
                    <a:pt x="14288" y="85725"/>
                  </a:cubicBezTo>
                  <a:cubicBezTo>
                    <a:pt x="6667" y="85725"/>
                    <a:pt x="0" y="79057"/>
                    <a:pt x="0" y="71438"/>
                  </a:cubicBezTo>
                  <a:lnTo>
                    <a:pt x="0" y="0"/>
                  </a:lnTo>
                </a:path>
              </a:pathLst>
            </a:custGeom>
            <a:noFill/>
            <a:ln w="9525" cap="rnd">
              <a:solidFill>
                <a:srgbClr val="FFFFFF"/>
              </a:solidFill>
              <a:prstDash val="solid"/>
              <a:round/>
            </a:ln>
          </p:spPr>
          <p:txBody>
            <a:bodyPr rtlCol="0" anchor="ctr"/>
            <a:lstStyle/>
            <a:p>
              <a:pPr defTabSz="913578">
                <a:defRPr/>
              </a:pPr>
              <a:endParaRPr lang="en-GB" sz="1797" kern="0">
                <a:solidFill>
                  <a:srgbClr val="000000"/>
                </a:solidFill>
                <a:latin typeface="Adobe Clean SemiLight" panose="020B0403020404020204" pitchFamily="34" charset="0"/>
              </a:endParaRPr>
            </a:p>
          </p:txBody>
        </p:sp>
        <p:sp>
          <p:nvSpPr>
            <p:cNvPr id="68" name="Freeform: Shape 67">
              <a:extLst>
                <a:ext uri="{FF2B5EF4-FFF2-40B4-BE49-F238E27FC236}">
                  <a16:creationId xmlns:a16="http://schemas.microsoft.com/office/drawing/2014/main" id="{B457911D-2524-4773-8D4B-CA22928B1B55}"/>
                </a:ext>
              </a:extLst>
            </p:cNvPr>
            <p:cNvSpPr/>
            <p:nvPr/>
          </p:nvSpPr>
          <p:spPr>
            <a:xfrm>
              <a:off x="3709255" y="3965202"/>
              <a:ext cx="9525" cy="66675"/>
            </a:xfrm>
            <a:custGeom>
              <a:avLst/>
              <a:gdLst>
                <a:gd name="connsiteX0" fmla="*/ 0 w 0"/>
                <a:gd name="connsiteY0" fmla="*/ 0 h 66675"/>
                <a:gd name="connsiteX1" fmla="*/ 0 w 0"/>
                <a:gd name="connsiteY1" fmla="*/ 71438 h 66675"/>
              </a:gdLst>
              <a:ahLst/>
              <a:cxnLst>
                <a:cxn ang="0">
                  <a:pos x="connsiteX0" y="connsiteY0"/>
                </a:cxn>
                <a:cxn ang="0">
                  <a:pos x="connsiteX1" y="connsiteY1"/>
                </a:cxn>
              </a:cxnLst>
              <a:rect l="l" t="t" r="r" b="b"/>
              <a:pathLst>
                <a:path h="66675">
                  <a:moveTo>
                    <a:pt x="0" y="0"/>
                  </a:moveTo>
                  <a:lnTo>
                    <a:pt x="0" y="71438"/>
                  </a:lnTo>
                </a:path>
              </a:pathLst>
            </a:custGeom>
            <a:noFill/>
            <a:ln w="9525" cap="rnd">
              <a:solidFill>
                <a:srgbClr val="FFFFFF"/>
              </a:solidFill>
              <a:prstDash val="solid"/>
              <a:round/>
            </a:ln>
          </p:spPr>
          <p:txBody>
            <a:bodyPr rtlCol="0" anchor="ctr"/>
            <a:lstStyle/>
            <a:p>
              <a:pPr defTabSz="913578">
                <a:defRPr/>
              </a:pPr>
              <a:endParaRPr lang="en-GB" sz="1797" kern="0">
                <a:solidFill>
                  <a:srgbClr val="000000"/>
                </a:solidFill>
                <a:latin typeface="Adobe Clean SemiLight" panose="020B0403020404020204" pitchFamily="34" charset="0"/>
              </a:endParaRPr>
            </a:p>
          </p:txBody>
        </p:sp>
        <p:sp>
          <p:nvSpPr>
            <p:cNvPr id="69" name="Freeform: Shape 68">
              <a:extLst>
                <a:ext uri="{FF2B5EF4-FFF2-40B4-BE49-F238E27FC236}">
                  <a16:creationId xmlns:a16="http://schemas.microsoft.com/office/drawing/2014/main" id="{21096602-62F9-45A0-B571-15AF39A05268}"/>
                </a:ext>
              </a:extLst>
            </p:cNvPr>
            <p:cNvSpPr/>
            <p:nvPr/>
          </p:nvSpPr>
          <p:spPr>
            <a:xfrm>
              <a:off x="3789860" y="3917329"/>
              <a:ext cx="104775" cy="133350"/>
            </a:xfrm>
            <a:custGeom>
              <a:avLst/>
              <a:gdLst>
                <a:gd name="connsiteX0" fmla="*/ 50840 w 104775"/>
                <a:gd name="connsiteY0" fmla="*/ 28823 h 133350"/>
                <a:gd name="connsiteX1" fmla="*/ 44172 w 104775"/>
                <a:gd name="connsiteY1" fmla="*/ 25965 h 133350"/>
                <a:gd name="connsiteX2" fmla="*/ 20360 w 104775"/>
                <a:gd name="connsiteY2" fmla="*/ 4058 h 133350"/>
                <a:gd name="connsiteX3" fmla="*/ 8930 w 104775"/>
                <a:gd name="connsiteY3" fmla="*/ 248 h 133350"/>
                <a:gd name="connsiteX4" fmla="*/ 357 w 104775"/>
                <a:gd name="connsiteY4" fmla="*/ 7868 h 133350"/>
                <a:gd name="connsiteX5" fmla="*/ 3215 w 104775"/>
                <a:gd name="connsiteY5" fmla="*/ 19298 h 133350"/>
                <a:gd name="connsiteX6" fmla="*/ 36552 w 104775"/>
                <a:gd name="connsiteY6" fmla="*/ 56445 h 133350"/>
                <a:gd name="connsiteX7" fmla="*/ 39410 w 104775"/>
                <a:gd name="connsiteY7" fmla="*/ 63113 h 133350"/>
                <a:gd name="connsiteX8" fmla="*/ 39410 w 104775"/>
                <a:gd name="connsiteY8" fmla="*/ 121215 h 133350"/>
                <a:gd name="connsiteX9" fmla="*/ 51792 w 104775"/>
                <a:gd name="connsiteY9" fmla="*/ 133598 h 133350"/>
                <a:gd name="connsiteX10" fmla="*/ 64175 w 104775"/>
                <a:gd name="connsiteY10" fmla="*/ 121215 h 133350"/>
                <a:gd name="connsiteX11" fmla="*/ 64175 w 104775"/>
                <a:gd name="connsiteY11" fmla="*/ 121215 h 133350"/>
                <a:gd name="connsiteX12" fmla="*/ 76557 w 104775"/>
                <a:gd name="connsiteY12" fmla="*/ 133598 h 133350"/>
                <a:gd name="connsiteX13" fmla="*/ 88940 w 104775"/>
                <a:gd name="connsiteY13" fmla="*/ 121215 h 133350"/>
                <a:gd name="connsiteX14" fmla="*/ 88940 w 104775"/>
                <a:gd name="connsiteY14" fmla="*/ 73590 h 133350"/>
                <a:gd name="connsiteX15" fmla="*/ 101322 w 104775"/>
                <a:gd name="connsiteY15" fmla="*/ 85973 h 133350"/>
                <a:gd name="connsiteX16" fmla="*/ 113705 w 104775"/>
                <a:gd name="connsiteY16" fmla="*/ 73590 h 133350"/>
                <a:gd name="connsiteX17" fmla="*/ 113705 w 104775"/>
                <a:gd name="connsiteY17" fmla="*/ 46920 h 133350"/>
                <a:gd name="connsiteX18" fmla="*/ 94655 w 104775"/>
                <a:gd name="connsiteY18" fmla="*/ 27870 h 133350"/>
                <a:gd name="connsiteX19" fmla="*/ 50840 w 104775"/>
                <a:gd name="connsiteY19" fmla="*/ 2787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775" h="133350">
                  <a:moveTo>
                    <a:pt x="50840" y="28823"/>
                  </a:moveTo>
                  <a:cubicBezTo>
                    <a:pt x="47982" y="28823"/>
                    <a:pt x="46077" y="27870"/>
                    <a:pt x="44172" y="25965"/>
                  </a:cubicBezTo>
                  <a:lnTo>
                    <a:pt x="20360" y="4058"/>
                  </a:lnTo>
                  <a:cubicBezTo>
                    <a:pt x="17502" y="1200"/>
                    <a:pt x="12740" y="-705"/>
                    <a:pt x="8930" y="248"/>
                  </a:cubicBezTo>
                  <a:cubicBezTo>
                    <a:pt x="5120" y="1200"/>
                    <a:pt x="1310" y="4058"/>
                    <a:pt x="357" y="7868"/>
                  </a:cubicBezTo>
                  <a:cubicBezTo>
                    <a:pt x="-595" y="11678"/>
                    <a:pt x="357" y="16440"/>
                    <a:pt x="3215" y="19298"/>
                  </a:cubicBezTo>
                  <a:lnTo>
                    <a:pt x="36552" y="56445"/>
                  </a:lnTo>
                  <a:cubicBezTo>
                    <a:pt x="38457" y="58350"/>
                    <a:pt x="39410" y="60255"/>
                    <a:pt x="39410" y="63113"/>
                  </a:cubicBezTo>
                  <a:lnTo>
                    <a:pt x="39410" y="121215"/>
                  </a:lnTo>
                  <a:cubicBezTo>
                    <a:pt x="39410" y="127883"/>
                    <a:pt x="45125" y="133598"/>
                    <a:pt x="51792" y="133598"/>
                  </a:cubicBezTo>
                  <a:cubicBezTo>
                    <a:pt x="58460" y="133598"/>
                    <a:pt x="64175" y="127883"/>
                    <a:pt x="64175" y="121215"/>
                  </a:cubicBezTo>
                  <a:lnTo>
                    <a:pt x="64175" y="121215"/>
                  </a:lnTo>
                  <a:cubicBezTo>
                    <a:pt x="64175" y="127883"/>
                    <a:pt x="69890" y="133598"/>
                    <a:pt x="76557" y="133598"/>
                  </a:cubicBezTo>
                  <a:cubicBezTo>
                    <a:pt x="83225" y="133598"/>
                    <a:pt x="88940" y="127883"/>
                    <a:pt x="88940" y="121215"/>
                  </a:cubicBezTo>
                  <a:lnTo>
                    <a:pt x="88940" y="73590"/>
                  </a:lnTo>
                  <a:cubicBezTo>
                    <a:pt x="88940" y="80258"/>
                    <a:pt x="94655" y="85973"/>
                    <a:pt x="101322" y="85973"/>
                  </a:cubicBezTo>
                  <a:cubicBezTo>
                    <a:pt x="107990" y="85973"/>
                    <a:pt x="113705" y="80258"/>
                    <a:pt x="113705" y="73590"/>
                  </a:cubicBezTo>
                  <a:lnTo>
                    <a:pt x="113705" y="46920"/>
                  </a:lnTo>
                  <a:cubicBezTo>
                    <a:pt x="113705" y="36443"/>
                    <a:pt x="105132" y="27870"/>
                    <a:pt x="94655" y="27870"/>
                  </a:cubicBezTo>
                  <a:lnTo>
                    <a:pt x="50840" y="27870"/>
                  </a:lnTo>
                  <a:close/>
                </a:path>
              </a:pathLst>
            </a:custGeom>
            <a:noFill/>
            <a:ln w="9525" cap="rnd">
              <a:solidFill>
                <a:srgbClr val="FFFFFF"/>
              </a:solidFill>
              <a:prstDash val="solid"/>
              <a:round/>
            </a:ln>
          </p:spPr>
          <p:txBody>
            <a:bodyPr rtlCol="0" anchor="ctr"/>
            <a:lstStyle/>
            <a:p>
              <a:pPr defTabSz="913578">
                <a:defRPr/>
              </a:pPr>
              <a:endParaRPr lang="en-GB" sz="1797" kern="0">
                <a:solidFill>
                  <a:srgbClr val="000000"/>
                </a:solidFill>
                <a:latin typeface="Adobe Clean SemiLight" panose="020B0403020404020204" pitchFamily="34" charset="0"/>
              </a:endParaRPr>
            </a:p>
          </p:txBody>
        </p:sp>
        <p:sp>
          <p:nvSpPr>
            <p:cNvPr id="70" name="Freeform: Shape 69">
              <a:extLst>
                <a:ext uri="{FF2B5EF4-FFF2-40B4-BE49-F238E27FC236}">
                  <a16:creationId xmlns:a16="http://schemas.microsoft.com/office/drawing/2014/main" id="{4E51CABA-F3B1-4F0E-9139-B0A21FAB93E5}"/>
                </a:ext>
              </a:extLst>
            </p:cNvPr>
            <p:cNvSpPr/>
            <p:nvPr/>
          </p:nvSpPr>
          <p:spPr>
            <a:xfrm>
              <a:off x="3852130" y="3998539"/>
              <a:ext cx="9525" cy="38100"/>
            </a:xfrm>
            <a:custGeom>
              <a:avLst/>
              <a:gdLst>
                <a:gd name="connsiteX0" fmla="*/ 0 w 0"/>
                <a:gd name="connsiteY0" fmla="*/ 38100 h 38100"/>
                <a:gd name="connsiteX1" fmla="*/ 0 w 0"/>
                <a:gd name="connsiteY1" fmla="*/ 0 h 38100"/>
              </a:gdLst>
              <a:ahLst/>
              <a:cxnLst>
                <a:cxn ang="0">
                  <a:pos x="connsiteX0" y="connsiteY0"/>
                </a:cxn>
                <a:cxn ang="0">
                  <a:pos x="connsiteX1" y="connsiteY1"/>
                </a:cxn>
              </a:cxnLst>
              <a:rect l="l" t="t" r="r" b="b"/>
              <a:pathLst>
                <a:path h="38100">
                  <a:moveTo>
                    <a:pt x="0" y="38100"/>
                  </a:moveTo>
                  <a:lnTo>
                    <a:pt x="0" y="0"/>
                  </a:lnTo>
                </a:path>
              </a:pathLst>
            </a:custGeom>
            <a:noFill/>
            <a:ln w="9525" cap="rnd">
              <a:solidFill>
                <a:srgbClr val="FFFFFF"/>
              </a:solidFill>
              <a:prstDash val="solid"/>
              <a:round/>
            </a:ln>
          </p:spPr>
          <p:txBody>
            <a:bodyPr rtlCol="0" anchor="ctr"/>
            <a:lstStyle/>
            <a:p>
              <a:pPr defTabSz="913578">
                <a:defRPr/>
              </a:pPr>
              <a:endParaRPr lang="en-GB" sz="1797" kern="0">
                <a:solidFill>
                  <a:srgbClr val="000000"/>
                </a:solidFill>
                <a:latin typeface="Adobe Clean SemiLight" panose="020B0403020404020204" pitchFamily="34" charset="0"/>
              </a:endParaRPr>
            </a:p>
          </p:txBody>
        </p:sp>
      </p:grpSp>
      <p:grpSp>
        <p:nvGrpSpPr>
          <p:cNvPr id="71" name="Group 70">
            <a:extLst>
              <a:ext uri="{FF2B5EF4-FFF2-40B4-BE49-F238E27FC236}">
                <a16:creationId xmlns:a16="http://schemas.microsoft.com/office/drawing/2014/main" id="{9846C7B0-190F-400F-A07E-0495C3C765EE}"/>
              </a:ext>
            </a:extLst>
          </p:cNvPr>
          <p:cNvGrpSpPr/>
          <p:nvPr/>
        </p:nvGrpSpPr>
        <p:grpSpPr>
          <a:xfrm>
            <a:off x="6747538" y="6110284"/>
            <a:ext cx="527975" cy="527974"/>
            <a:chOff x="4914427" y="3686969"/>
            <a:chExt cx="528389" cy="528388"/>
          </a:xfrm>
        </p:grpSpPr>
        <p:sp>
          <p:nvSpPr>
            <p:cNvPr id="72" name="Oval 71">
              <a:extLst>
                <a:ext uri="{FF2B5EF4-FFF2-40B4-BE49-F238E27FC236}">
                  <a16:creationId xmlns:a16="http://schemas.microsoft.com/office/drawing/2014/main" id="{D45007E9-4627-48F1-AD89-9E30F7E09BD2}"/>
                </a:ext>
              </a:extLst>
            </p:cNvPr>
            <p:cNvSpPr/>
            <p:nvPr/>
          </p:nvSpPr>
          <p:spPr>
            <a:xfrm>
              <a:off x="4914427" y="3686969"/>
              <a:ext cx="528389" cy="528388"/>
            </a:xfrm>
            <a:prstGeom prst="ellipse">
              <a:avLst/>
            </a:prstGeom>
            <a:solidFill>
              <a:schemeClr val="accent6"/>
            </a:solidFill>
            <a:ln w="25400" cap="flat" cmpd="sng" algn="ctr">
              <a:noFill/>
              <a:prstDash val="solid"/>
            </a:ln>
            <a:effectLst>
              <a:outerShdw blurRad="203200" dist="50800" dir="2700000" algn="tl" rotWithShape="0">
                <a:prstClr val="black">
                  <a:alpha val="36000"/>
                </a:prstClr>
              </a:outerShdw>
            </a:effectLst>
            <a:scene3d>
              <a:camera prst="orthographicFront"/>
              <a:lightRig rig="soft" dir="t">
                <a:rot lat="0" lon="0" rev="18600000"/>
              </a:lightRig>
            </a:scene3d>
            <a:sp3d/>
          </p:spPr>
          <p:txBody>
            <a:bodyPr rtlCol="0" anchor="ctr"/>
            <a:lstStyle/>
            <a:p>
              <a:pPr algn="ctr" defTabSz="913578">
                <a:defRPr/>
              </a:pPr>
              <a:endParaRPr lang="en-GB" sz="1797" kern="0">
                <a:solidFill>
                  <a:srgbClr val="FFFFFF"/>
                </a:solidFill>
                <a:latin typeface="Adobe Clean SemiLight" panose="020B0403020404020204" pitchFamily="34" charset="0"/>
              </a:endParaRPr>
            </a:p>
          </p:txBody>
        </p:sp>
        <p:sp>
          <p:nvSpPr>
            <p:cNvPr id="73" name="Freeform 171">
              <a:extLst>
                <a:ext uri="{FF2B5EF4-FFF2-40B4-BE49-F238E27FC236}">
                  <a16:creationId xmlns:a16="http://schemas.microsoft.com/office/drawing/2014/main" id="{8D91EC68-7A68-4A87-958E-8A236BB1E8E7}"/>
                </a:ext>
              </a:extLst>
            </p:cNvPr>
            <p:cNvSpPr>
              <a:spLocks noEditPoints="1"/>
            </p:cNvSpPr>
            <p:nvPr/>
          </p:nvSpPr>
          <p:spPr bwMode="auto">
            <a:xfrm>
              <a:off x="5047800" y="3839513"/>
              <a:ext cx="260615" cy="256667"/>
            </a:xfrm>
            <a:custGeom>
              <a:avLst/>
              <a:gdLst>
                <a:gd name="T0" fmla="*/ 192 w 192"/>
                <a:gd name="T1" fmla="*/ 157 h 189"/>
                <a:gd name="T2" fmla="*/ 186 w 192"/>
                <a:gd name="T3" fmla="*/ 156 h 189"/>
                <a:gd name="T4" fmla="*/ 150 w 192"/>
                <a:gd name="T5" fmla="*/ 173 h 189"/>
                <a:gd name="T6" fmla="*/ 119 w 192"/>
                <a:gd name="T7" fmla="*/ 117 h 189"/>
                <a:gd name="T8" fmla="*/ 147 w 192"/>
                <a:gd name="T9" fmla="*/ 117 h 189"/>
                <a:gd name="T10" fmla="*/ 151 w 192"/>
                <a:gd name="T11" fmla="*/ 113 h 189"/>
                <a:gd name="T12" fmla="*/ 171 w 192"/>
                <a:gd name="T13" fmla="*/ 5 h 189"/>
                <a:gd name="T14" fmla="*/ 168 w 192"/>
                <a:gd name="T15" fmla="*/ 1 h 189"/>
                <a:gd name="T16" fmla="*/ 163 w 192"/>
                <a:gd name="T17" fmla="*/ 4 h 189"/>
                <a:gd name="T18" fmla="*/ 144 w 192"/>
                <a:gd name="T19" fmla="*/ 109 h 189"/>
                <a:gd name="T20" fmla="*/ 25 w 192"/>
                <a:gd name="T21" fmla="*/ 109 h 189"/>
                <a:gd name="T22" fmla="*/ 21 w 192"/>
                <a:gd name="T23" fmla="*/ 113 h 189"/>
                <a:gd name="T24" fmla="*/ 25 w 192"/>
                <a:gd name="T25" fmla="*/ 117 h 189"/>
                <a:gd name="T26" fmla="*/ 65 w 192"/>
                <a:gd name="T27" fmla="*/ 117 h 189"/>
                <a:gd name="T28" fmla="*/ 36 w 192"/>
                <a:gd name="T29" fmla="*/ 171 h 189"/>
                <a:gd name="T30" fmla="*/ 6 w 192"/>
                <a:gd name="T31" fmla="*/ 156 h 189"/>
                <a:gd name="T32" fmla="*/ 0 w 192"/>
                <a:gd name="T33" fmla="*/ 157 h 189"/>
                <a:gd name="T34" fmla="*/ 2 w 192"/>
                <a:gd name="T35" fmla="*/ 163 h 189"/>
                <a:gd name="T36" fmla="*/ 96 w 192"/>
                <a:gd name="T37" fmla="*/ 189 h 189"/>
                <a:gd name="T38" fmla="*/ 149 w 192"/>
                <a:gd name="T39" fmla="*/ 181 h 189"/>
                <a:gd name="T40" fmla="*/ 150 w 192"/>
                <a:gd name="T41" fmla="*/ 181 h 189"/>
                <a:gd name="T42" fmla="*/ 190 w 192"/>
                <a:gd name="T43" fmla="*/ 163 h 189"/>
                <a:gd name="T44" fmla="*/ 192 w 192"/>
                <a:gd name="T45" fmla="*/ 157 h 189"/>
                <a:gd name="T46" fmla="*/ 43 w 192"/>
                <a:gd name="T47" fmla="*/ 173 h 189"/>
                <a:gd name="T48" fmla="*/ 74 w 192"/>
                <a:gd name="T49" fmla="*/ 117 h 189"/>
                <a:gd name="T50" fmla="*/ 110 w 192"/>
                <a:gd name="T51" fmla="*/ 117 h 189"/>
                <a:gd name="T52" fmla="*/ 142 w 192"/>
                <a:gd name="T53" fmla="*/ 175 h 189"/>
                <a:gd name="T54" fmla="*/ 43 w 192"/>
                <a:gd name="T55" fmla="*/ 17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2" h="189">
                  <a:moveTo>
                    <a:pt x="192" y="157"/>
                  </a:moveTo>
                  <a:cubicBezTo>
                    <a:pt x="190" y="155"/>
                    <a:pt x="188" y="155"/>
                    <a:pt x="186" y="156"/>
                  </a:cubicBezTo>
                  <a:cubicBezTo>
                    <a:pt x="174" y="163"/>
                    <a:pt x="162" y="169"/>
                    <a:pt x="150" y="173"/>
                  </a:cubicBezTo>
                  <a:cubicBezTo>
                    <a:pt x="119" y="117"/>
                    <a:pt x="119" y="117"/>
                    <a:pt x="119" y="117"/>
                  </a:cubicBezTo>
                  <a:cubicBezTo>
                    <a:pt x="147" y="117"/>
                    <a:pt x="147" y="117"/>
                    <a:pt x="147" y="117"/>
                  </a:cubicBezTo>
                  <a:cubicBezTo>
                    <a:pt x="149" y="117"/>
                    <a:pt x="150" y="115"/>
                    <a:pt x="151" y="113"/>
                  </a:cubicBezTo>
                  <a:cubicBezTo>
                    <a:pt x="171" y="5"/>
                    <a:pt x="171" y="5"/>
                    <a:pt x="171" y="5"/>
                  </a:cubicBezTo>
                  <a:cubicBezTo>
                    <a:pt x="172" y="3"/>
                    <a:pt x="170" y="1"/>
                    <a:pt x="168" y="1"/>
                  </a:cubicBezTo>
                  <a:cubicBezTo>
                    <a:pt x="166" y="0"/>
                    <a:pt x="164" y="2"/>
                    <a:pt x="163" y="4"/>
                  </a:cubicBezTo>
                  <a:cubicBezTo>
                    <a:pt x="144" y="109"/>
                    <a:pt x="144" y="109"/>
                    <a:pt x="144" y="109"/>
                  </a:cubicBezTo>
                  <a:cubicBezTo>
                    <a:pt x="25" y="109"/>
                    <a:pt x="25" y="109"/>
                    <a:pt x="25" y="109"/>
                  </a:cubicBezTo>
                  <a:cubicBezTo>
                    <a:pt x="23" y="109"/>
                    <a:pt x="21" y="110"/>
                    <a:pt x="21" y="113"/>
                  </a:cubicBezTo>
                  <a:cubicBezTo>
                    <a:pt x="21" y="115"/>
                    <a:pt x="23" y="117"/>
                    <a:pt x="25" y="117"/>
                  </a:cubicBezTo>
                  <a:cubicBezTo>
                    <a:pt x="65" y="117"/>
                    <a:pt x="65" y="117"/>
                    <a:pt x="65" y="117"/>
                  </a:cubicBezTo>
                  <a:cubicBezTo>
                    <a:pt x="36" y="171"/>
                    <a:pt x="36" y="171"/>
                    <a:pt x="36" y="171"/>
                  </a:cubicBezTo>
                  <a:cubicBezTo>
                    <a:pt x="26" y="167"/>
                    <a:pt x="16" y="162"/>
                    <a:pt x="6" y="156"/>
                  </a:cubicBezTo>
                  <a:cubicBezTo>
                    <a:pt x="4" y="155"/>
                    <a:pt x="2" y="156"/>
                    <a:pt x="0" y="157"/>
                  </a:cubicBezTo>
                  <a:cubicBezTo>
                    <a:pt x="0" y="159"/>
                    <a:pt x="0" y="162"/>
                    <a:pt x="2" y="163"/>
                  </a:cubicBezTo>
                  <a:cubicBezTo>
                    <a:pt x="31" y="181"/>
                    <a:pt x="64" y="189"/>
                    <a:pt x="96" y="189"/>
                  </a:cubicBezTo>
                  <a:cubicBezTo>
                    <a:pt x="114" y="189"/>
                    <a:pt x="132" y="187"/>
                    <a:pt x="149" y="181"/>
                  </a:cubicBezTo>
                  <a:cubicBezTo>
                    <a:pt x="149" y="181"/>
                    <a:pt x="149" y="181"/>
                    <a:pt x="150" y="181"/>
                  </a:cubicBezTo>
                  <a:cubicBezTo>
                    <a:pt x="164" y="177"/>
                    <a:pt x="177" y="171"/>
                    <a:pt x="190" y="163"/>
                  </a:cubicBezTo>
                  <a:cubicBezTo>
                    <a:pt x="192" y="162"/>
                    <a:pt x="192" y="159"/>
                    <a:pt x="192" y="157"/>
                  </a:cubicBezTo>
                  <a:close/>
                  <a:moveTo>
                    <a:pt x="43" y="173"/>
                  </a:moveTo>
                  <a:cubicBezTo>
                    <a:pt x="74" y="117"/>
                    <a:pt x="74" y="117"/>
                    <a:pt x="74" y="117"/>
                  </a:cubicBezTo>
                  <a:cubicBezTo>
                    <a:pt x="110" y="117"/>
                    <a:pt x="110" y="117"/>
                    <a:pt x="110" y="117"/>
                  </a:cubicBezTo>
                  <a:cubicBezTo>
                    <a:pt x="142" y="175"/>
                    <a:pt x="142" y="175"/>
                    <a:pt x="142" y="175"/>
                  </a:cubicBezTo>
                  <a:cubicBezTo>
                    <a:pt x="110" y="184"/>
                    <a:pt x="76" y="183"/>
                    <a:pt x="43" y="173"/>
                  </a:cubicBezTo>
                  <a:close/>
                </a:path>
              </a:pathLst>
            </a:custGeom>
            <a:solidFill>
              <a:srgbClr val="FFFFFF"/>
            </a:solidFill>
            <a:ln>
              <a:noFill/>
            </a:ln>
          </p:spPr>
          <p:txBody>
            <a:bodyPr vert="horz" wrap="square" lIns="91368" tIns="45684" rIns="91368" bIns="45684" numCol="1" anchor="t" anchorCtr="0" compatLnSpc="1">
              <a:prstTxWarp prst="textNoShape">
                <a:avLst/>
              </a:prstTxWarp>
            </a:bodyPr>
            <a:lstStyle/>
            <a:p>
              <a:pPr defTabSz="913578">
                <a:defRPr/>
              </a:pPr>
              <a:endParaRPr lang="en-GB" sz="1797" kern="0">
                <a:solidFill>
                  <a:srgbClr val="000000"/>
                </a:solidFill>
                <a:latin typeface="Adobe Clean SemiLight" panose="020B0403020404020204" pitchFamily="34" charset="0"/>
              </a:endParaRPr>
            </a:p>
          </p:txBody>
        </p:sp>
        <p:grpSp>
          <p:nvGrpSpPr>
            <p:cNvPr id="74" name="Group 73">
              <a:extLst>
                <a:ext uri="{FF2B5EF4-FFF2-40B4-BE49-F238E27FC236}">
                  <a16:creationId xmlns:a16="http://schemas.microsoft.com/office/drawing/2014/main" id="{43D8192F-ACD4-40DB-8D9D-6BB894F19CDA}"/>
                </a:ext>
              </a:extLst>
            </p:cNvPr>
            <p:cNvGrpSpPr/>
            <p:nvPr/>
          </p:nvGrpSpPr>
          <p:grpSpPr>
            <a:xfrm>
              <a:off x="5076356" y="3821168"/>
              <a:ext cx="55438" cy="85288"/>
              <a:chOff x="1082225" y="3860886"/>
              <a:chExt cx="61913" cy="95250"/>
            </a:xfrm>
          </p:grpSpPr>
          <p:sp>
            <p:nvSpPr>
              <p:cNvPr id="75" name="Freeform: Shape 74">
                <a:extLst>
                  <a:ext uri="{FF2B5EF4-FFF2-40B4-BE49-F238E27FC236}">
                    <a16:creationId xmlns:a16="http://schemas.microsoft.com/office/drawing/2014/main" id="{68E5DB25-AC50-42BD-8A23-09DE12102F0A}"/>
                  </a:ext>
                </a:extLst>
              </p:cNvPr>
              <p:cNvSpPr/>
              <p:nvPr/>
            </p:nvSpPr>
            <p:spPr>
              <a:xfrm>
                <a:off x="1082225" y="3908511"/>
                <a:ext cx="47625" cy="9525"/>
              </a:xfrm>
              <a:custGeom>
                <a:avLst/>
                <a:gdLst>
                  <a:gd name="connsiteX0" fmla="*/ 0 w 47625"/>
                  <a:gd name="connsiteY0" fmla="*/ 0 h 0"/>
                  <a:gd name="connsiteX1" fmla="*/ 47625 w 47625"/>
                  <a:gd name="connsiteY1" fmla="*/ 0 h 0"/>
                </a:gdLst>
                <a:ahLst/>
                <a:cxnLst>
                  <a:cxn ang="0">
                    <a:pos x="connsiteX0" y="connsiteY0"/>
                  </a:cxn>
                  <a:cxn ang="0">
                    <a:pos x="connsiteX1" y="connsiteY1"/>
                  </a:cxn>
                </a:cxnLst>
                <a:rect l="l" t="t" r="r" b="b"/>
                <a:pathLst>
                  <a:path w="47625">
                    <a:moveTo>
                      <a:pt x="0" y="0"/>
                    </a:moveTo>
                    <a:lnTo>
                      <a:pt x="47625" y="0"/>
                    </a:lnTo>
                  </a:path>
                </a:pathLst>
              </a:custGeom>
              <a:noFill/>
              <a:ln w="9525" cap="rnd">
                <a:solidFill>
                  <a:srgbClr val="FFFFFF"/>
                </a:solidFill>
                <a:prstDash val="solid"/>
                <a:round/>
              </a:ln>
            </p:spPr>
            <p:txBody>
              <a:bodyPr rtlCol="0" anchor="ctr"/>
              <a:lstStyle/>
              <a:p>
                <a:pPr defTabSz="913578">
                  <a:defRPr/>
                </a:pPr>
                <a:endParaRPr lang="en-GB" sz="1797" kern="0">
                  <a:solidFill>
                    <a:srgbClr val="000000"/>
                  </a:solidFill>
                  <a:latin typeface="Adobe Clean SemiLight" panose="020B0403020404020204" pitchFamily="34" charset="0"/>
                </a:endParaRPr>
              </a:p>
            </p:txBody>
          </p:sp>
          <p:sp>
            <p:nvSpPr>
              <p:cNvPr id="76" name="Freeform: Shape 75">
                <a:extLst>
                  <a:ext uri="{FF2B5EF4-FFF2-40B4-BE49-F238E27FC236}">
                    <a16:creationId xmlns:a16="http://schemas.microsoft.com/office/drawing/2014/main" id="{62D0DFD8-245C-4B06-9C80-575B7696F8AE}"/>
                  </a:ext>
                </a:extLst>
              </p:cNvPr>
              <p:cNvSpPr/>
              <p:nvPr/>
            </p:nvSpPr>
            <p:spPr>
              <a:xfrm>
                <a:off x="1086988" y="3860886"/>
                <a:ext cx="57150" cy="95250"/>
              </a:xfrm>
              <a:custGeom>
                <a:avLst/>
                <a:gdLst>
                  <a:gd name="connsiteX0" fmla="*/ 57150 w 57150"/>
                  <a:gd name="connsiteY0" fmla="*/ 19050 h 95250"/>
                  <a:gd name="connsiteX1" fmla="*/ 38100 w 57150"/>
                  <a:gd name="connsiteY1" fmla="*/ 0 h 95250"/>
                  <a:gd name="connsiteX2" fmla="*/ 19050 w 57150"/>
                  <a:gd name="connsiteY2" fmla="*/ 19050 h 95250"/>
                  <a:gd name="connsiteX3" fmla="*/ 19050 w 57150"/>
                  <a:gd name="connsiteY3" fmla="*/ 61913 h 95250"/>
                  <a:gd name="connsiteX4" fmla="*/ 0 w 57150"/>
                  <a:gd name="connsiteY4" fmla="*/ 95250 h 95250"/>
                  <a:gd name="connsiteX5" fmla="*/ 57150 w 57150"/>
                  <a:gd name="connsiteY5" fmla="*/ 9525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95250">
                    <a:moveTo>
                      <a:pt x="57150" y="19050"/>
                    </a:moveTo>
                    <a:cubicBezTo>
                      <a:pt x="57150" y="8573"/>
                      <a:pt x="48578" y="0"/>
                      <a:pt x="38100" y="0"/>
                    </a:cubicBezTo>
                    <a:cubicBezTo>
                      <a:pt x="27622" y="0"/>
                      <a:pt x="19050" y="8573"/>
                      <a:pt x="19050" y="19050"/>
                    </a:cubicBezTo>
                    <a:lnTo>
                      <a:pt x="19050" y="61913"/>
                    </a:lnTo>
                    <a:cubicBezTo>
                      <a:pt x="19050" y="78105"/>
                      <a:pt x="16193" y="95250"/>
                      <a:pt x="0" y="95250"/>
                    </a:cubicBezTo>
                    <a:lnTo>
                      <a:pt x="57150" y="95250"/>
                    </a:lnTo>
                  </a:path>
                </a:pathLst>
              </a:custGeom>
              <a:noFill/>
              <a:ln w="9525" cap="rnd">
                <a:solidFill>
                  <a:srgbClr val="FFFFFF"/>
                </a:solidFill>
                <a:prstDash val="solid"/>
                <a:round/>
              </a:ln>
            </p:spPr>
            <p:txBody>
              <a:bodyPr rtlCol="0" anchor="ctr"/>
              <a:lstStyle/>
              <a:p>
                <a:pPr defTabSz="913578">
                  <a:defRPr/>
                </a:pPr>
                <a:endParaRPr lang="en-GB" sz="1797" kern="0">
                  <a:solidFill>
                    <a:srgbClr val="000000"/>
                  </a:solidFill>
                  <a:latin typeface="Adobe Clean SemiLight" panose="020B0403020404020204" pitchFamily="34" charset="0"/>
                </a:endParaRPr>
              </a:p>
            </p:txBody>
          </p:sp>
        </p:grpSp>
      </p:grpSp>
      <p:pic>
        <p:nvPicPr>
          <p:cNvPr id="79" name="Picture 78">
            <a:extLst>
              <a:ext uri="{FF2B5EF4-FFF2-40B4-BE49-F238E27FC236}">
                <a16:creationId xmlns:a16="http://schemas.microsoft.com/office/drawing/2014/main" id="{531DCD88-F665-4D88-AB77-66D77FD6421A}"/>
              </a:ext>
            </a:extLst>
          </p:cNvPr>
          <p:cNvPicPr>
            <a:picLocks noChangeAspect="1"/>
          </p:cNvPicPr>
          <p:nvPr/>
        </p:nvPicPr>
        <p:blipFill rotWithShape="1">
          <a:blip r:embed="rId4"/>
          <a:srcRect l="2793" t="-26172" r="4802" b="19947"/>
          <a:stretch/>
        </p:blipFill>
        <p:spPr>
          <a:xfrm>
            <a:off x="6795816" y="-2146519"/>
            <a:ext cx="5879813" cy="10725676"/>
          </a:xfrm>
          <a:prstGeom prst="roundRect">
            <a:avLst>
              <a:gd name="adj" fmla="val 50000"/>
            </a:avLst>
          </a:prstGeom>
        </p:spPr>
      </p:pic>
    </p:spTree>
    <p:extLst>
      <p:ext uri="{BB962C8B-B14F-4D97-AF65-F5344CB8AC3E}">
        <p14:creationId xmlns:p14="http://schemas.microsoft.com/office/powerpoint/2010/main" val="421004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 presetClass="path" presetSubtype="0" decel="100000" fill="hold" nodeType="withEffect">
                                  <p:stCondLst>
                                    <p:cond delay="500"/>
                                  </p:stCondLst>
                                  <p:childTnLst>
                                    <p:animMotion origin="layout" path="M 0.00221 -0.00394 C -0.0142 0.13241 -0.09039 0.21968 -0.16801 0.19028 C -0.24538 0.16111 -0.29539 0.02616 -0.27911 -0.11042 C -0.2627 -0.24722 -0.18638 -0.3338 -0.10888 -0.3044 C -0.03074 -0.275 0.01849 -0.14074 0.00221 -0.00394 Z " pathEditMode="relative" rAng="6120000" ptsTypes="AAAAA">
                                      <p:cBhvr>
                                        <p:cTn id="9" dur="2000" fill="hold"/>
                                        <p:tgtEl>
                                          <p:spTgt spid="71"/>
                                        </p:tgtEl>
                                        <p:attrNameLst>
                                          <p:attrName>ppt_x</p:attrName>
                                          <p:attrName>ppt_y</p:attrName>
                                        </p:attrNameLst>
                                      </p:cBhvr>
                                      <p:rCtr x="-14066" y="-5324"/>
                                    </p:animMotion>
                                  </p:childTnLst>
                                </p:cTn>
                              </p:par>
                              <p:par>
                                <p:cTn id="10" presetID="10" presetClass="entr" presetSubtype="0" fill="hold" nodeType="withEffect">
                                  <p:stCondLst>
                                    <p:cond delay="125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1" presetClass="path" presetSubtype="0" decel="100000" fill="hold" nodeType="withEffect">
                                  <p:stCondLst>
                                    <p:cond delay="500"/>
                                  </p:stCondLst>
                                  <p:childTnLst>
                                    <p:animMotion origin="layout" path="M 3.12321E-6 -0.00046 C 0.06056 0.15417 0.04037 0.36944 -0.04754 0.47662 C -0.13493 0.58495 -0.25606 0.54768 -0.31701 0.39213 C -0.37784 0.23727 -0.35465 0.025 -0.26843 -0.08357 C -0.18221 -0.19491 -0.06161 -0.15671 3.12321E-6 -0.00046 Z " pathEditMode="relative" rAng="3300000" ptsTypes="AAAAA">
                                      <p:cBhvr>
                                        <p:cTn id="14" dur="2750" fill="hold"/>
                                        <p:tgtEl>
                                          <p:spTgt spid="62"/>
                                        </p:tgtEl>
                                        <p:attrNameLst>
                                          <p:attrName>ppt_x</p:attrName>
                                          <p:attrName>ppt_y</p:attrName>
                                        </p:attrNameLst>
                                      </p:cBhvr>
                                      <p:rCtr x="-15811" y="19699"/>
                                    </p:animMotion>
                                  </p:childTnLst>
                                </p:cTn>
                              </p:par>
                              <p:par>
                                <p:cTn id="15" presetID="10" presetClass="entr" presetSubtype="0" fill="hold" nodeType="withEffect">
                                  <p:stCondLst>
                                    <p:cond delay="125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par>
                                <p:cTn id="18" presetID="1" presetClass="path" presetSubtype="0" decel="100000" fill="hold" nodeType="withEffect">
                                  <p:stCondLst>
                                    <p:cond delay="500"/>
                                  </p:stCondLst>
                                  <p:childTnLst>
                                    <p:animMotion origin="layout" path="M 0.00221 -0.00394 C 0.0151 0.23218 -0.07945 0.44213 -0.21087 0.46644 C -0.34137 0.49167 -0.46015 0.31944 -0.47383 0.08426 C -0.48789 -0.14954 -0.39177 -0.35856 -0.2614 -0.38403 C -0.13051 -0.40972 -0.0116 -0.23889 0.00221 -0.00394 Z " pathEditMode="relative" rAng="5040000" ptsTypes="AAAAA">
                                      <p:cBhvr>
                                        <p:cTn id="19" dur="2250" fill="hold"/>
                                        <p:tgtEl>
                                          <p:spTgt spid="38"/>
                                        </p:tgtEl>
                                        <p:attrNameLst>
                                          <p:attrName>ppt_x</p:attrName>
                                          <p:attrName>ppt_y</p:attrName>
                                        </p:attrNameLst>
                                      </p:cBhvr>
                                      <p:rCtr x="-23795" y="4491"/>
                                    </p:animMotion>
                                  </p:childTnLst>
                                </p:cTn>
                              </p:par>
                              <p:par>
                                <p:cTn id="20" presetID="10" presetClass="entr" presetSubtype="0" fill="hold" nodeType="withEffect">
                                  <p:stCondLst>
                                    <p:cond delay="125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 presetClass="path" presetSubtype="0" decel="100000" fill="hold" nodeType="withEffect">
                                  <p:stCondLst>
                                    <p:cond delay="500"/>
                                  </p:stCondLst>
                                  <p:childTnLst>
                                    <p:animMotion origin="layout" path="M 0.00013 -0.00394 C 0.1107 0.12893 0.14014 0.39375 0.06629 0.58842 C -0.00639 0.77986 -0.15812 0.83425 -0.26739 0.70046 C -0.37719 0.57013 -0.40454 0.30462 -0.33316 0.11087 C -0.25945 -0.0845 -0.11123 -0.13519 0.00013 -0.00394 Z " pathEditMode="relative" rAng="2040000" ptsTypes="AAAAA">
                                      <p:cBhvr>
                                        <p:cTn id="24" dur="3000" fill="hold"/>
                                        <p:tgtEl>
                                          <p:spTgt spid="51"/>
                                        </p:tgtEl>
                                        <p:attrNameLst>
                                          <p:attrName>ppt_x</p:attrName>
                                          <p:attrName>ppt_y</p:attrName>
                                        </p:attrNameLst>
                                      </p:cBhvr>
                                      <p:rCtr x="-13324" y="35278"/>
                                    </p:animMotion>
                                  </p:childTnLst>
                                </p:cTn>
                              </p:par>
                              <p:par>
                                <p:cTn id="25" presetID="10" presetClass="entr" presetSubtype="0" fill="hold" nodeType="withEffect">
                                  <p:stCondLst>
                                    <p:cond delay="125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 presetClass="path" presetSubtype="0" decel="100000" fill="hold" nodeType="withEffect">
                                  <p:stCondLst>
                                    <p:cond delay="500"/>
                                  </p:stCondLst>
                                  <p:childTnLst>
                                    <p:animMotion origin="layout" path="M -4.11305E-6 -0.00023 C 0.1559 0.04954 0.25945 0.31389 0.23184 0.59236 C 0.20422 0.87014 0.05536 1.05833 -0.1008 1.00741 C -0.2541 0.96088 -0.35751 0.69213 -0.32899 0.41643 C -0.30359 0.13912 -0.15642 -0.04838 -4.11305E-6 -0.00023 Z " pathEditMode="relative" rAng="600000" ptsTypes="AAAAA">
                                      <p:cBhvr>
                                        <p:cTn id="29" dur="2500" fill="hold"/>
                                        <p:tgtEl>
                                          <p:spTgt spid="46"/>
                                        </p:tgtEl>
                                        <p:attrNameLst>
                                          <p:attrName>ppt_x</p:attrName>
                                          <p:attrName>ppt_y</p:attrName>
                                        </p:attrNameLst>
                                      </p:cBhvr>
                                      <p:rCtr x="-4858" y="50440"/>
                                    </p:animMotion>
                                  </p:childTnLst>
                                </p:cTn>
                              </p:par>
                              <p:par>
                                <p:cTn id="30" presetID="10" presetClass="entr" presetSubtype="0" fill="hold" grpId="0" nodeType="withEffect">
                                  <p:stCondLst>
                                    <p:cond delay="25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23" presetClass="entr" presetSubtype="272" fill="hold" grpId="1" nodeType="withEffect">
                                  <p:stCondLst>
                                    <p:cond delay="250"/>
                                  </p:stCondLst>
                                  <p:childTnLst>
                                    <p:set>
                                      <p:cBhvr>
                                        <p:cTn id="34" dur="1" fill="hold">
                                          <p:stCondLst>
                                            <p:cond delay="0"/>
                                          </p:stCondLst>
                                        </p:cTn>
                                        <p:tgtEl>
                                          <p:spTgt spid="36"/>
                                        </p:tgtEl>
                                        <p:attrNameLst>
                                          <p:attrName>style.visibility</p:attrName>
                                        </p:attrNameLst>
                                      </p:cBhvr>
                                      <p:to>
                                        <p:strVal val="visible"/>
                                      </p:to>
                                    </p:set>
                                    <p:anim calcmode="lin" valueType="num">
                                      <p:cBhvr>
                                        <p:cTn id="35" dur="250" fill="hold"/>
                                        <p:tgtEl>
                                          <p:spTgt spid="36"/>
                                        </p:tgtEl>
                                        <p:attrNameLst>
                                          <p:attrName>ppt_w</p:attrName>
                                        </p:attrNameLst>
                                      </p:cBhvr>
                                      <p:tavLst>
                                        <p:tav tm="0">
                                          <p:val>
                                            <p:strVal val="2/3*#ppt_w"/>
                                          </p:val>
                                        </p:tav>
                                        <p:tav tm="100000">
                                          <p:val>
                                            <p:strVal val="#ppt_w"/>
                                          </p:val>
                                        </p:tav>
                                      </p:tavLst>
                                    </p:anim>
                                    <p:anim calcmode="lin" valueType="num">
                                      <p:cBhvr>
                                        <p:cTn id="36" dur="250" fill="hold"/>
                                        <p:tgtEl>
                                          <p:spTgt spid="36"/>
                                        </p:tgtEl>
                                        <p:attrNameLst>
                                          <p:attrName>ppt_h</p:attrName>
                                        </p:attrNameLst>
                                      </p:cBhvr>
                                      <p:tavLst>
                                        <p:tav tm="0">
                                          <p:val>
                                            <p:strVal val="2/3*#ppt_h"/>
                                          </p:val>
                                        </p:tav>
                                        <p:tav tm="100000">
                                          <p:val>
                                            <p:strVal val="#ppt_h"/>
                                          </p:val>
                                        </p:tav>
                                      </p:tavLst>
                                    </p:anim>
                                  </p:childTnLst>
                                </p:cTn>
                              </p:par>
                              <p:par>
                                <p:cTn id="37" presetID="6" presetClass="emph" presetSubtype="0" autoRev="1" fill="hold" grpId="2" nodeType="withEffect">
                                  <p:stCondLst>
                                    <p:cond delay="500"/>
                                  </p:stCondLst>
                                  <p:childTnLst>
                                    <p:animScale>
                                      <p:cBhvr>
                                        <p:cTn id="38" dur="250" fill="hold"/>
                                        <p:tgtEl>
                                          <p:spTgt spid="36"/>
                                        </p:tgtEl>
                                      </p:cBhvr>
                                      <p:by x="104000" y="104000"/>
                                    </p:animScale>
                                  </p:childTnLst>
                                </p:cTn>
                              </p:par>
                              <p:par>
                                <p:cTn id="39" presetID="10" presetClass="entr" presetSubtype="0" fill="hold" grpId="0" nodeType="withEffect">
                                  <p:stCondLst>
                                    <p:cond delay="35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250"/>
                                        <p:tgtEl>
                                          <p:spTgt spid="35"/>
                                        </p:tgtEl>
                                      </p:cBhvr>
                                    </p:animEffect>
                                  </p:childTnLst>
                                </p:cTn>
                              </p:par>
                              <p:par>
                                <p:cTn id="42" presetID="23" presetClass="entr" presetSubtype="272" fill="hold" grpId="1" nodeType="withEffect">
                                  <p:stCondLst>
                                    <p:cond delay="350"/>
                                  </p:stCondLst>
                                  <p:childTnLst>
                                    <p:set>
                                      <p:cBhvr>
                                        <p:cTn id="43" dur="1" fill="hold">
                                          <p:stCondLst>
                                            <p:cond delay="0"/>
                                          </p:stCondLst>
                                        </p:cTn>
                                        <p:tgtEl>
                                          <p:spTgt spid="35"/>
                                        </p:tgtEl>
                                        <p:attrNameLst>
                                          <p:attrName>style.visibility</p:attrName>
                                        </p:attrNameLst>
                                      </p:cBhvr>
                                      <p:to>
                                        <p:strVal val="visible"/>
                                      </p:to>
                                    </p:set>
                                    <p:anim calcmode="lin" valueType="num">
                                      <p:cBhvr>
                                        <p:cTn id="44" dur="250" fill="hold"/>
                                        <p:tgtEl>
                                          <p:spTgt spid="35"/>
                                        </p:tgtEl>
                                        <p:attrNameLst>
                                          <p:attrName>ppt_w</p:attrName>
                                        </p:attrNameLst>
                                      </p:cBhvr>
                                      <p:tavLst>
                                        <p:tav tm="0">
                                          <p:val>
                                            <p:strVal val="2/3*#ppt_w"/>
                                          </p:val>
                                        </p:tav>
                                        <p:tav tm="100000">
                                          <p:val>
                                            <p:strVal val="#ppt_w"/>
                                          </p:val>
                                        </p:tav>
                                      </p:tavLst>
                                    </p:anim>
                                    <p:anim calcmode="lin" valueType="num">
                                      <p:cBhvr>
                                        <p:cTn id="45" dur="250" fill="hold"/>
                                        <p:tgtEl>
                                          <p:spTgt spid="35"/>
                                        </p:tgtEl>
                                        <p:attrNameLst>
                                          <p:attrName>ppt_h</p:attrName>
                                        </p:attrNameLst>
                                      </p:cBhvr>
                                      <p:tavLst>
                                        <p:tav tm="0">
                                          <p:val>
                                            <p:strVal val="2/3*#ppt_h"/>
                                          </p:val>
                                        </p:tav>
                                        <p:tav tm="100000">
                                          <p:val>
                                            <p:strVal val="#ppt_h"/>
                                          </p:val>
                                        </p:tav>
                                      </p:tavLst>
                                    </p:anim>
                                  </p:childTnLst>
                                </p:cTn>
                              </p:par>
                              <p:par>
                                <p:cTn id="46" presetID="6" presetClass="emph" presetSubtype="0" autoRev="1" fill="hold" grpId="2" nodeType="withEffect">
                                  <p:stCondLst>
                                    <p:cond delay="600"/>
                                  </p:stCondLst>
                                  <p:childTnLst>
                                    <p:animScale>
                                      <p:cBhvr>
                                        <p:cTn id="47" dur="250" fill="hold"/>
                                        <p:tgtEl>
                                          <p:spTgt spid="35"/>
                                        </p:tgtEl>
                                      </p:cBhvr>
                                      <p:by x="104000" y="104000"/>
                                    </p:animScale>
                                  </p:childTnLst>
                                </p:cTn>
                              </p:par>
                              <p:par>
                                <p:cTn id="48" presetID="10" presetClass="entr" presetSubtype="0" fill="hold" grpId="0" nodeType="withEffect">
                                  <p:stCondLst>
                                    <p:cond delay="45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250"/>
                                        <p:tgtEl>
                                          <p:spTgt spid="34"/>
                                        </p:tgtEl>
                                      </p:cBhvr>
                                    </p:animEffect>
                                  </p:childTnLst>
                                </p:cTn>
                              </p:par>
                              <p:par>
                                <p:cTn id="51" presetID="23" presetClass="entr" presetSubtype="272" fill="hold" grpId="1" nodeType="withEffect">
                                  <p:stCondLst>
                                    <p:cond delay="450"/>
                                  </p:stCondLst>
                                  <p:childTnLst>
                                    <p:set>
                                      <p:cBhvr>
                                        <p:cTn id="52" dur="1" fill="hold">
                                          <p:stCondLst>
                                            <p:cond delay="0"/>
                                          </p:stCondLst>
                                        </p:cTn>
                                        <p:tgtEl>
                                          <p:spTgt spid="34"/>
                                        </p:tgtEl>
                                        <p:attrNameLst>
                                          <p:attrName>style.visibility</p:attrName>
                                        </p:attrNameLst>
                                      </p:cBhvr>
                                      <p:to>
                                        <p:strVal val="visible"/>
                                      </p:to>
                                    </p:set>
                                    <p:anim calcmode="lin" valueType="num">
                                      <p:cBhvr>
                                        <p:cTn id="53" dur="250" fill="hold"/>
                                        <p:tgtEl>
                                          <p:spTgt spid="34"/>
                                        </p:tgtEl>
                                        <p:attrNameLst>
                                          <p:attrName>ppt_w</p:attrName>
                                        </p:attrNameLst>
                                      </p:cBhvr>
                                      <p:tavLst>
                                        <p:tav tm="0">
                                          <p:val>
                                            <p:strVal val="2/3*#ppt_w"/>
                                          </p:val>
                                        </p:tav>
                                        <p:tav tm="100000">
                                          <p:val>
                                            <p:strVal val="#ppt_w"/>
                                          </p:val>
                                        </p:tav>
                                      </p:tavLst>
                                    </p:anim>
                                    <p:anim calcmode="lin" valueType="num">
                                      <p:cBhvr>
                                        <p:cTn id="54" dur="250" fill="hold"/>
                                        <p:tgtEl>
                                          <p:spTgt spid="34"/>
                                        </p:tgtEl>
                                        <p:attrNameLst>
                                          <p:attrName>ppt_h</p:attrName>
                                        </p:attrNameLst>
                                      </p:cBhvr>
                                      <p:tavLst>
                                        <p:tav tm="0">
                                          <p:val>
                                            <p:strVal val="2/3*#ppt_h"/>
                                          </p:val>
                                        </p:tav>
                                        <p:tav tm="100000">
                                          <p:val>
                                            <p:strVal val="#ppt_h"/>
                                          </p:val>
                                        </p:tav>
                                      </p:tavLst>
                                    </p:anim>
                                  </p:childTnLst>
                                </p:cTn>
                              </p:par>
                              <p:par>
                                <p:cTn id="55" presetID="6" presetClass="emph" presetSubtype="0" autoRev="1" fill="hold" grpId="2" nodeType="withEffect">
                                  <p:stCondLst>
                                    <p:cond delay="700"/>
                                  </p:stCondLst>
                                  <p:childTnLst>
                                    <p:animScale>
                                      <p:cBhvr>
                                        <p:cTn id="56" dur="250" fill="hold"/>
                                        <p:tgtEl>
                                          <p:spTgt spid="34"/>
                                        </p:tgtEl>
                                      </p:cBhvr>
                                      <p:by x="104000" y="104000"/>
                                    </p:animScale>
                                  </p:childTnLst>
                                </p:cTn>
                              </p:par>
                              <p:par>
                                <p:cTn id="57" presetID="10" presetClass="entr" presetSubtype="0" fill="hold" grpId="0" nodeType="withEffect">
                                  <p:stCondLst>
                                    <p:cond delay="55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250"/>
                                        <p:tgtEl>
                                          <p:spTgt spid="33"/>
                                        </p:tgtEl>
                                      </p:cBhvr>
                                    </p:animEffect>
                                  </p:childTnLst>
                                </p:cTn>
                              </p:par>
                              <p:par>
                                <p:cTn id="60" presetID="23" presetClass="entr" presetSubtype="272" fill="hold" grpId="1" nodeType="withEffect">
                                  <p:stCondLst>
                                    <p:cond delay="550"/>
                                  </p:stCondLst>
                                  <p:childTnLst>
                                    <p:set>
                                      <p:cBhvr>
                                        <p:cTn id="61" dur="1" fill="hold">
                                          <p:stCondLst>
                                            <p:cond delay="0"/>
                                          </p:stCondLst>
                                        </p:cTn>
                                        <p:tgtEl>
                                          <p:spTgt spid="33"/>
                                        </p:tgtEl>
                                        <p:attrNameLst>
                                          <p:attrName>style.visibility</p:attrName>
                                        </p:attrNameLst>
                                      </p:cBhvr>
                                      <p:to>
                                        <p:strVal val="visible"/>
                                      </p:to>
                                    </p:set>
                                    <p:anim calcmode="lin" valueType="num">
                                      <p:cBhvr>
                                        <p:cTn id="62" dur="250" fill="hold"/>
                                        <p:tgtEl>
                                          <p:spTgt spid="33"/>
                                        </p:tgtEl>
                                        <p:attrNameLst>
                                          <p:attrName>ppt_w</p:attrName>
                                        </p:attrNameLst>
                                      </p:cBhvr>
                                      <p:tavLst>
                                        <p:tav tm="0">
                                          <p:val>
                                            <p:strVal val="2/3*#ppt_w"/>
                                          </p:val>
                                        </p:tav>
                                        <p:tav tm="100000">
                                          <p:val>
                                            <p:strVal val="#ppt_w"/>
                                          </p:val>
                                        </p:tav>
                                      </p:tavLst>
                                    </p:anim>
                                    <p:anim calcmode="lin" valueType="num">
                                      <p:cBhvr>
                                        <p:cTn id="63" dur="250" fill="hold"/>
                                        <p:tgtEl>
                                          <p:spTgt spid="33"/>
                                        </p:tgtEl>
                                        <p:attrNameLst>
                                          <p:attrName>ppt_h</p:attrName>
                                        </p:attrNameLst>
                                      </p:cBhvr>
                                      <p:tavLst>
                                        <p:tav tm="0">
                                          <p:val>
                                            <p:strVal val="2/3*#ppt_h"/>
                                          </p:val>
                                        </p:tav>
                                        <p:tav tm="100000">
                                          <p:val>
                                            <p:strVal val="#ppt_h"/>
                                          </p:val>
                                        </p:tav>
                                      </p:tavLst>
                                    </p:anim>
                                  </p:childTnLst>
                                </p:cTn>
                              </p:par>
                              <p:par>
                                <p:cTn id="64" presetID="6" presetClass="emph" presetSubtype="0" autoRev="1" fill="hold" grpId="2" nodeType="withEffect">
                                  <p:stCondLst>
                                    <p:cond delay="800"/>
                                  </p:stCondLst>
                                  <p:childTnLst>
                                    <p:animScale>
                                      <p:cBhvr>
                                        <p:cTn id="65" dur="250" fill="hold"/>
                                        <p:tgtEl>
                                          <p:spTgt spid="33"/>
                                        </p:tgtEl>
                                      </p:cBhvr>
                                      <p:by x="104000" y="104000"/>
                                    </p:animScale>
                                  </p:childTnLst>
                                </p:cTn>
                              </p:par>
                              <p:par>
                                <p:cTn id="66" presetID="10" presetClass="entr" presetSubtype="0" fill="hold" grpId="0" nodeType="withEffect">
                                  <p:stCondLst>
                                    <p:cond delay="65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250"/>
                                        <p:tgtEl>
                                          <p:spTgt spid="32"/>
                                        </p:tgtEl>
                                      </p:cBhvr>
                                    </p:animEffect>
                                  </p:childTnLst>
                                </p:cTn>
                              </p:par>
                              <p:par>
                                <p:cTn id="69" presetID="23" presetClass="entr" presetSubtype="272" fill="hold" grpId="1" nodeType="withEffect">
                                  <p:stCondLst>
                                    <p:cond delay="650"/>
                                  </p:stCondLst>
                                  <p:childTnLst>
                                    <p:set>
                                      <p:cBhvr>
                                        <p:cTn id="70" dur="1" fill="hold">
                                          <p:stCondLst>
                                            <p:cond delay="0"/>
                                          </p:stCondLst>
                                        </p:cTn>
                                        <p:tgtEl>
                                          <p:spTgt spid="32"/>
                                        </p:tgtEl>
                                        <p:attrNameLst>
                                          <p:attrName>style.visibility</p:attrName>
                                        </p:attrNameLst>
                                      </p:cBhvr>
                                      <p:to>
                                        <p:strVal val="visible"/>
                                      </p:to>
                                    </p:set>
                                    <p:anim calcmode="lin" valueType="num">
                                      <p:cBhvr>
                                        <p:cTn id="71" dur="250" fill="hold"/>
                                        <p:tgtEl>
                                          <p:spTgt spid="32"/>
                                        </p:tgtEl>
                                        <p:attrNameLst>
                                          <p:attrName>ppt_w</p:attrName>
                                        </p:attrNameLst>
                                      </p:cBhvr>
                                      <p:tavLst>
                                        <p:tav tm="0">
                                          <p:val>
                                            <p:strVal val="2/3*#ppt_w"/>
                                          </p:val>
                                        </p:tav>
                                        <p:tav tm="100000">
                                          <p:val>
                                            <p:strVal val="#ppt_w"/>
                                          </p:val>
                                        </p:tav>
                                      </p:tavLst>
                                    </p:anim>
                                    <p:anim calcmode="lin" valueType="num">
                                      <p:cBhvr>
                                        <p:cTn id="72" dur="250" fill="hold"/>
                                        <p:tgtEl>
                                          <p:spTgt spid="32"/>
                                        </p:tgtEl>
                                        <p:attrNameLst>
                                          <p:attrName>ppt_h</p:attrName>
                                        </p:attrNameLst>
                                      </p:cBhvr>
                                      <p:tavLst>
                                        <p:tav tm="0">
                                          <p:val>
                                            <p:strVal val="2/3*#ppt_h"/>
                                          </p:val>
                                        </p:tav>
                                        <p:tav tm="100000">
                                          <p:val>
                                            <p:strVal val="#ppt_h"/>
                                          </p:val>
                                        </p:tav>
                                      </p:tavLst>
                                    </p:anim>
                                  </p:childTnLst>
                                </p:cTn>
                              </p:par>
                              <p:par>
                                <p:cTn id="73" presetID="6" presetClass="emph" presetSubtype="0" autoRev="1" fill="hold" grpId="2" nodeType="withEffect">
                                  <p:stCondLst>
                                    <p:cond delay="900"/>
                                  </p:stCondLst>
                                  <p:childTnLst>
                                    <p:animScale>
                                      <p:cBhvr>
                                        <p:cTn id="74" dur="250" fill="hold"/>
                                        <p:tgtEl>
                                          <p:spTgt spid="32"/>
                                        </p:tgtEl>
                                      </p:cBhvr>
                                      <p:by x="104000" y="104000"/>
                                    </p:animScale>
                                  </p:childTnLst>
                                </p:cTn>
                              </p:par>
                              <p:par>
                                <p:cTn id="75" presetID="10" presetClass="entr" presetSubtype="0" fill="hold" grpId="0" nodeType="withEffect">
                                  <p:stCondLst>
                                    <p:cond delay="75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250"/>
                                        <p:tgtEl>
                                          <p:spTgt spid="31"/>
                                        </p:tgtEl>
                                      </p:cBhvr>
                                    </p:animEffect>
                                  </p:childTnLst>
                                </p:cTn>
                              </p:par>
                              <p:par>
                                <p:cTn id="78" presetID="23" presetClass="entr" presetSubtype="272" fill="hold" grpId="1" nodeType="withEffect">
                                  <p:stCondLst>
                                    <p:cond delay="750"/>
                                  </p:stCondLst>
                                  <p:childTnLst>
                                    <p:set>
                                      <p:cBhvr>
                                        <p:cTn id="79" dur="1" fill="hold">
                                          <p:stCondLst>
                                            <p:cond delay="0"/>
                                          </p:stCondLst>
                                        </p:cTn>
                                        <p:tgtEl>
                                          <p:spTgt spid="31"/>
                                        </p:tgtEl>
                                        <p:attrNameLst>
                                          <p:attrName>style.visibility</p:attrName>
                                        </p:attrNameLst>
                                      </p:cBhvr>
                                      <p:to>
                                        <p:strVal val="visible"/>
                                      </p:to>
                                    </p:set>
                                    <p:anim calcmode="lin" valueType="num">
                                      <p:cBhvr>
                                        <p:cTn id="80" dur="250" fill="hold"/>
                                        <p:tgtEl>
                                          <p:spTgt spid="31"/>
                                        </p:tgtEl>
                                        <p:attrNameLst>
                                          <p:attrName>ppt_w</p:attrName>
                                        </p:attrNameLst>
                                      </p:cBhvr>
                                      <p:tavLst>
                                        <p:tav tm="0">
                                          <p:val>
                                            <p:strVal val="2/3*#ppt_w"/>
                                          </p:val>
                                        </p:tav>
                                        <p:tav tm="100000">
                                          <p:val>
                                            <p:strVal val="#ppt_w"/>
                                          </p:val>
                                        </p:tav>
                                      </p:tavLst>
                                    </p:anim>
                                    <p:anim calcmode="lin" valueType="num">
                                      <p:cBhvr>
                                        <p:cTn id="81" dur="250" fill="hold"/>
                                        <p:tgtEl>
                                          <p:spTgt spid="31"/>
                                        </p:tgtEl>
                                        <p:attrNameLst>
                                          <p:attrName>ppt_h</p:attrName>
                                        </p:attrNameLst>
                                      </p:cBhvr>
                                      <p:tavLst>
                                        <p:tav tm="0">
                                          <p:val>
                                            <p:strVal val="2/3*#ppt_h"/>
                                          </p:val>
                                        </p:tav>
                                        <p:tav tm="100000">
                                          <p:val>
                                            <p:strVal val="#ppt_h"/>
                                          </p:val>
                                        </p:tav>
                                      </p:tavLst>
                                    </p:anim>
                                  </p:childTnLst>
                                </p:cTn>
                              </p:par>
                              <p:par>
                                <p:cTn id="82" presetID="6" presetClass="emph" presetSubtype="0" autoRev="1" fill="hold" grpId="2" nodeType="withEffect">
                                  <p:stCondLst>
                                    <p:cond delay="1000"/>
                                  </p:stCondLst>
                                  <p:childTnLst>
                                    <p:animScale>
                                      <p:cBhvr>
                                        <p:cTn id="83" dur="250" fill="hold"/>
                                        <p:tgtEl>
                                          <p:spTgt spid="31"/>
                                        </p:tgtEl>
                                      </p:cBhvr>
                                      <p:by x="104000" y="104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2" grpId="0" animBg="1"/>
      <p:bldP spid="32" grpId="1" animBg="1"/>
      <p:bldP spid="32" grpId="2" animBg="1"/>
      <p:bldP spid="33" grpId="0" animBg="1"/>
      <p:bldP spid="33" grpId="1" animBg="1"/>
      <p:bldP spid="33" grpId="2" animBg="1"/>
      <p:bldP spid="34" grpId="0" animBg="1"/>
      <p:bldP spid="34" grpId="1" animBg="1"/>
      <p:bldP spid="34" grpId="2" animBg="1"/>
      <p:bldP spid="35" grpId="0" animBg="1"/>
      <p:bldP spid="35" grpId="1" animBg="1"/>
      <p:bldP spid="35" grpId="2" animBg="1"/>
      <p:bldP spid="36" grpId="0" animBg="1"/>
      <p:bldP spid="36" grpId="1" animBg="1"/>
      <p:bldP spid="36" grpId="2"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F4D88-AB64-7252-FE9C-D2EEA0EC8725}"/>
              </a:ext>
            </a:extLst>
          </p:cNvPr>
          <p:cNvSpPr>
            <a:spLocks noGrp="1"/>
          </p:cNvSpPr>
          <p:nvPr>
            <p:ph type="title"/>
          </p:nvPr>
        </p:nvSpPr>
        <p:spPr>
          <a:xfrm>
            <a:off x="310815" y="312662"/>
            <a:ext cx="11491015" cy="646189"/>
          </a:xfrm>
        </p:spPr>
        <p:txBody>
          <a:bodyPr anchor="t">
            <a:normAutofit/>
          </a:bodyPr>
          <a:lstStyle/>
          <a:p>
            <a:r>
              <a:rPr lang="en-US" b="1" dirty="0"/>
              <a:t>Proposed Phase 1 Architecture</a:t>
            </a:r>
          </a:p>
        </p:txBody>
      </p:sp>
      <p:pic>
        <p:nvPicPr>
          <p:cNvPr id="5" name="Graphic 4">
            <a:extLst>
              <a:ext uri="{FF2B5EF4-FFF2-40B4-BE49-F238E27FC236}">
                <a16:creationId xmlns:a16="http://schemas.microsoft.com/office/drawing/2014/main" id="{102B6594-243F-F53E-FEC3-4069726E4A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26416" y="1101316"/>
            <a:ext cx="8459812" cy="5181697"/>
          </a:xfrm>
          <a:prstGeom prst="rect">
            <a:avLst/>
          </a:prstGeom>
        </p:spPr>
      </p:pic>
      <p:grpSp>
        <p:nvGrpSpPr>
          <p:cNvPr id="4" name="Group 3">
            <a:extLst>
              <a:ext uri="{FF2B5EF4-FFF2-40B4-BE49-F238E27FC236}">
                <a16:creationId xmlns:a16="http://schemas.microsoft.com/office/drawing/2014/main" id="{4EE16566-62C8-47F5-4648-3EC9F45534D5}"/>
              </a:ext>
            </a:extLst>
          </p:cNvPr>
          <p:cNvGrpSpPr/>
          <p:nvPr/>
        </p:nvGrpSpPr>
        <p:grpSpPr>
          <a:xfrm>
            <a:off x="4693444" y="2146363"/>
            <a:ext cx="5405353" cy="3218593"/>
            <a:chOff x="4693444" y="2146363"/>
            <a:chExt cx="5405353" cy="3218593"/>
          </a:xfrm>
          <a:solidFill>
            <a:schemeClr val="bg1">
              <a:alpha val="95000"/>
            </a:schemeClr>
          </a:solidFill>
        </p:grpSpPr>
        <p:sp>
          <p:nvSpPr>
            <p:cNvPr id="6" name="Rectangle 5">
              <a:extLst>
                <a:ext uri="{FF2B5EF4-FFF2-40B4-BE49-F238E27FC236}">
                  <a16:creationId xmlns:a16="http://schemas.microsoft.com/office/drawing/2014/main" id="{9922418A-4FB9-169D-B2E3-99901024F374}"/>
                </a:ext>
              </a:extLst>
            </p:cNvPr>
            <p:cNvSpPr/>
            <p:nvPr/>
          </p:nvSpPr>
          <p:spPr>
            <a:xfrm>
              <a:off x="6960511" y="2146363"/>
              <a:ext cx="769735" cy="81152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9DEFC0-B39B-94E9-BAF7-96EAD93FC895}"/>
                </a:ext>
              </a:extLst>
            </p:cNvPr>
            <p:cNvSpPr/>
            <p:nvPr/>
          </p:nvSpPr>
          <p:spPr>
            <a:xfrm>
              <a:off x="6056322" y="3229583"/>
              <a:ext cx="136955" cy="2922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343F88E-D776-C53B-BEDF-A18DBA4343D3}"/>
                </a:ext>
              </a:extLst>
            </p:cNvPr>
            <p:cNvSpPr/>
            <p:nvPr/>
          </p:nvSpPr>
          <p:spPr>
            <a:xfrm>
              <a:off x="7375535" y="3229583"/>
              <a:ext cx="136955" cy="2922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8D3416-F453-6F05-0335-850B9D79B3CE}"/>
                </a:ext>
              </a:extLst>
            </p:cNvPr>
            <p:cNvSpPr/>
            <p:nvPr/>
          </p:nvSpPr>
          <p:spPr>
            <a:xfrm>
              <a:off x="8279725" y="2340375"/>
              <a:ext cx="1819072" cy="108322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A659702-82BE-13EB-6262-E38B2597DC47}"/>
                </a:ext>
              </a:extLst>
            </p:cNvPr>
            <p:cNvSpPr/>
            <p:nvPr/>
          </p:nvSpPr>
          <p:spPr>
            <a:xfrm>
              <a:off x="7658100" y="3423595"/>
              <a:ext cx="1377950" cy="34759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A9CED69-CEFE-05C5-6CF9-D8B4EE9EB6AC}"/>
                </a:ext>
              </a:extLst>
            </p:cNvPr>
            <p:cNvSpPr/>
            <p:nvPr/>
          </p:nvSpPr>
          <p:spPr>
            <a:xfrm>
              <a:off x="5293519" y="4747690"/>
              <a:ext cx="1997987" cy="61726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F3D5778-CD9E-3CB5-C433-B283FA14CD30}"/>
                </a:ext>
              </a:extLst>
            </p:cNvPr>
            <p:cNvSpPr/>
            <p:nvPr/>
          </p:nvSpPr>
          <p:spPr>
            <a:xfrm>
              <a:off x="4693444" y="5116783"/>
              <a:ext cx="600075" cy="248173"/>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B868528-A21C-4515-E894-F4013255803B}"/>
                </a:ext>
              </a:extLst>
            </p:cNvPr>
            <p:cNvSpPr/>
            <p:nvPr/>
          </p:nvSpPr>
          <p:spPr>
            <a:xfrm>
              <a:off x="4693444" y="5026296"/>
              <a:ext cx="207170" cy="62435"/>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81EBC6E-630C-9AC9-37F2-14F429AE863E}"/>
              </a:ext>
            </a:extLst>
          </p:cNvPr>
          <p:cNvSpPr/>
          <p:nvPr/>
        </p:nvSpPr>
        <p:spPr>
          <a:xfrm>
            <a:off x="6003345" y="2418061"/>
            <a:ext cx="769735" cy="158162"/>
          </a:xfrm>
          <a:prstGeom prst="rect">
            <a:avLst/>
          </a:prstGeom>
          <a:solidFill>
            <a:schemeClr val="bg1">
              <a:alpha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364C92D-7332-0C9C-A963-0CD0EB9FD2B9}"/>
              </a:ext>
            </a:extLst>
          </p:cNvPr>
          <p:cNvSpPr/>
          <p:nvPr/>
        </p:nvSpPr>
        <p:spPr>
          <a:xfrm>
            <a:off x="6624971" y="2275596"/>
            <a:ext cx="61580" cy="158162"/>
          </a:xfrm>
          <a:prstGeom prst="rect">
            <a:avLst/>
          </a:prstGeom>
          <a:solidFill>
            <a:schemeClr val="bg1">
              <a:alpha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5BB6E4-7615-65A6-F4F1-1C0B45DBC6C5}"/>
              </a:ext>
            </a:extLst>
          </p:cNvPr>
          <p:cNvSpPr/>
          <p:nvPr/>
        </p:nvSpPr>
        <p:spPr>
          <a:xfrm>
            <a:off x="8023224" y="3846601"/>
            <a:ext cx="2187575" cy="436474"/>
          </a:xfrm>
          <a:prstGeom prst="rect">
            <a:avLst/>
          </a:prstGeom>
          <a:solidFill>
            <a:schemeClr val="bg1">
              <a:alpha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D68D48-B1B0-0151-6F45-997CEA03F17F}"/>
              </a:ext>
            </a:extLst>
          </p:cNvPr>
          <p:cNvSpPr/>
          <p:nvPr/>
        </p:nvSpPr>
        <p:spPr>
          <a:xfrm>
            <a:off x="9036050" y="3473927"/>
            <a:ext cx="1062747" cy="372674"/>
          </a:xfrm>
          <a:prstGeom prst="rect">
            <a:avLst/>
          </a:prstGeom>
          <a:solidFill>
            <a:schemeClr val="bg1">
              <a:alpha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9065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EEDDB-93C1-9F42-A358-61D76837DBA8}"/>
              </a:ext>
            </a:extLst>
          </p:cNvPr>
          <p:cNvSpPr>
            <a:spLocks noGrp="1"/>
          </p:cNvSpPr>
          <p:nvPr>
            <p:ph type="title"/>
          </p:nvPr>
        </p:nvSpPr>
        <p:spPr/>
        <p:txBody>
          <a:bodyPr/>
          <a:lstStyle/>
          <a:p>
            <a:r>
              <a:rPr lang="en-US" b="1"/>
              <a:t>Connection 5G: Business Primer</a:t>
            </a:r>
          </a:p>
        </p:txBody>
      </p:sp>
      <p:sp>
        <p:nvSpPr>
          <p:cNvPr id="3" name="Content Placeholder 2">
            <a:extLst>
              <a:ext uri="{FF2B5EF4-FFF2-40B4-BE49-F238E27FC236}">
                <a16:creationId xmlns:a16="http://schemas.microsoft.com/office/drawing/2014/main" id="{D0740771-B9C7-6C4F-99C9-CC0C492BEBE2}"/>
              </a:ext>
            </a:extLst>
          </p:cNvPr>
          <p:cNvSpPr>
            <a:spLocks noGrp="1"/>
          </p:cNvSpPr>
          <p:nvPr>
            <p:ph sz="quarter" idx="13"/>
          </p:nvPr>
        </p:nvSpPr>
        <p:spPr/>
        <p:txBody>
          <a:bodyPr/>
          <a:lstStyle/>
          <a:p>
            <a:pPr marL="0" indent="0" defTabSz="342797">
              <a:buNone/>
            </a:pPr>
            <a:r>
              <a:rPr lang="en-GB" sz="2400" b="1" dirty="0">
                <a:solidFill>
                  <a:srgbClr val="000000"/>
                </a:solidFill>
                <a:latin typeface="Adobe Clean SemiLight"/>
                <a:ea typeface="+mn-lt"/>
                <a:cs typeface="+mn-lt"/>
              </a:rPr>
              <a:t>Key Strategic Initiatives </a:t>
            </a:r>
          </a:p>
          <a:p>
            <a:pPr lvl="1" defTabSz="342797"/>
            <a:r>
              <a:rPr lang="en-GB" sz="2000" b="1" dirty="0">
                <a:solidFill>
                  <a:srgbClr val="000000"/>
                </a:solidFill>
                <a:latin typeface="Adobe Clean" panose="020B0503020404020204" pitchFamily="34" charset="0"/>
                <a:ea typeface="+mn-lt"/>
                <a:cs typeface="+mn-lt"/>
              </a:rPr>
              <a:t>Unlock New Opportunities: </a:t>
            </a:r>
            <a:r>
              <a:rPr lang="en-GB" sz="2000" dirty="0">
                <a:solidFill>
                  <a:srgbClr val="000000"/>
                </a:solidFill>
                <a:latin typeface="Adobe Clean Light" panose="020B0303020404020204" pitchFamily="34" charset="0"/>
                <a:ea typeface="+mn-lt"/>
                <a:cs typeface="+mn-lt"/>
              </a:rPr>
              <a:t>Continue to drive new customer acquisition and retention but win back lost customers and cross-sell, suppress to save money</a:t>
            </a:r>
          </a:p>
          <a:p>
            <a:pPr lvl="1" defTabSz="342797"/>
            <a:r>
              <a:rPr lang="en-US" sz="2000" b="1" dirty="0">
                <a:solidFill>
                  <a:srgbClr val="000000"/>
                </a:solidFill>
                <a:latin typeface="Adobe Clean" panose="020B0503020404020204" pitchFamily="34" charset="0"/>
                <a:ea typeface="+mn-lt"/>
                <a:cs typeface="+mn-lt"/>
              </a:rPr>
              <a:t>Hyper-Personalization: </a:t>
            </a:r>
            <a:r>
              <a:rPr lang="en-US" sz="2000" dirty="0">
                <a:solidFill>
                  <a:srgbClr val="000000"/>
                </a:solidFill>
                <a:latin typeface="Adobe Clean Light" panose="020B0303020404020204" pitchFamily="34" charset="0"/>
                <a:ea typeface="+mn-lt"/>
                <a:cs typeface="+mn-lt"/>
              </a:rPr>
              <a:t>Deliver engaging content through relevant, tailored personalized experiences. </a:t>
            </a:r>
          </a:p>
          <a:p>
            <a:pPr lvl="1" defTabSz="342797"/>
            <a:r>
              <a:rPr lang="en-US" sz="2000" b="1" dirty="0">
                <a:solidFill>
                  <a:srgbClr val="000000"/>
                </a:solidFill>
                <a:latin typeface="Adobe Clean" panose="020B0503020404020204" pitchFamily="34" charset="0"/>
                <a:ea typeface="+mn-lt"/>
                <a:cs typeface="+mn-lt"/>
              </a:rPr>
              <a:t>Increase ROI on Customer Data: </a:t>
            </a:r>
            <a:r>
              <a:rPr lang="en-US" sz="1800" dirty="0">
                <a:solidFill>
                  <a:srgbClr val="000000"/>
                </a:solidFill>
                <a:latin typeface="Adobe Clean Light" panose="020B0303020404020204" pitchFamily="34" charset="0"/>
                <a:ea typeface="+mn-lt"/>
                <a:cs typeface="+mn-lt"/>
              </a:rPr>
              <a:t>Move towards a unified view of customer by consolidating disparate views of customer accounts, standardize data usage and privacy workflows. </a:t>
            </a:r>
          </a:p>
          <a:p>
            <a:pPr lvl="1" defTabSz="342797"/>
            <a:r>
              <a:rPr lang="en-US" sz="2000" b="1" dirty="0">
                <a:solidFill>
                  <a:srgbClr val="000000"/>
                </a:solidFill>
                <a:latin typeface="Adobe Clean" panose="020B0503020404020204" pitchFamily="34" charset="0"/>
                <a:ea typeface="+mn-lt"/>
                <a:cs typeface="+mn-lt"/>
              </a:rPr>
              <a:t>Cost Optimization: </a:t>
            </a:r>
            <a:r>
              <a:rPr lang="en-US" sz="2000" dirty="0">
                <a:solidFill>
                  <a:srgbClr val="000000"/>
                </a:solidFill>
                <a:latin typeface="Adobe Clean Light" panose="020B0303020404020204" pitchFamily="34" charset="0"/>
                <a:ea typeface="+mn-lt"/>
                <a:cs typeface="+mn-lt"/>
              </a:rPr>
              <a:t>Reduce operational costs via increased speed, scale and flexibility</a:t>
            </a:r>
            <a:endParaRPr lang="en-US" dirty="0">
              <a:latin typeface="Adobe Clean Light" panose="020B0303020404020204" pitchFamily="34" charset="0"/>
            </a:endParaRPr>
          </a:p>
        </p:txBody>
      </p:sp>
    </p:spTree>
    <p:extLst>
      <p:ext uri="{BB962C8B-B14F-4D97-AF65-F5344CB8AC3E}">
        <p14:creationId xmlns:p14="http://schemas.microsoft.com/office/powerpoint/2010/main" val="2037288769"/>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1116B-2DCA-4255-9D8B-D58EBA0F5A74}"/>
              </a:ext>
            </a:extLst>
          </p:cNvPr>
          <p:cNvSpPr>
            <a:spLocks noGrp="1"/>
          </p:cNvSpPr>
          <p:nvPr>
            <p:ph type="title"/>
          </p:nvPr>
        </p:nvSpPr>
        <p:spPr/>
        <p:txBody>
          <a:bodyPr anchor="t">
            <a:normAutofit/>
          </a:bodyPr>
          <a:lstStyle/>
          <a:p>
            <a:r>
              <a:rPr lang="en-US" b="1" dirty="0">
                <a:solidFill>
                  <a:schemeClr val="accent6"/>
                </a:solidFill>
              </a:rPr>
              <a:t>Customer Use Cases</a:t>
            </a:r>
          </a:p>
        </p:txBody>
      </p:sp>
      <p:grpSp>
        <p:nvGrpSpPr>
          <p:cNvPr id="17" name="Group 16">
            <a:extLst>
              <a:ext uri="{FF2B5EF4-FFF2-40B4-BE49-F238E27FC236}">
                <a16:creationId xmlns:a16="http://schemas.microsoft.com/office/drawing/2014/main" id="{0453A344-89F7-4112-D96D-7ABAE2C7BCE2}"/>
              </a:ext>
            </a:extLst>
          </p:cNvPr>
          <p:cNvGrpSpPr/>
          <p:nvPr/>
        </p:nvGrpSpPr>
        <p:grpSpPr>
          <a:xfrm>
            <a:off x="1042973" y="1376364"/>
            <a:ext cx="2092517" cy="2092517"/>
            <a:chOff x="973299" y="1985425"/>
            <a:chExt cx="2093062" cy="2093062"/>
          </a:xfrm>
        </p:grpSpPr>
        <p:sp>
          <p:nvSpPr>
            <p:cNvPr id="4" name="Oval 3">
              <a:extLst>
                <a:ext uri="{FF2B5EF4-FFF2-40B4-BE49-F238E27FC236}">
                  <a16:creationId xmlns:a16="http://schemas.microsoft.com/office/drawing/2014/main" id="{7F650E38-847F-29FB-49EC-E8AEB8191501}"/>
                </a:ext>
              </a:extLst>
            </p:cNvPr>
            <p:cNvSpPr/>
            <p:nvPr/>
          </p:nvSpPr>
          <p:spPr>
            <a:xfrm>
              <a:off x="973299" y="1985425"/>
              <a:ext cx="2093062" cy="2093062"/>
            </a:xfrm>
            <a:prstGeom prst="ellipse">
              <a:avLst/>
            </a:prstGeom>
            <a:solidFill>
              <a:schemeClr val="tx2">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sp>
        <p:sp>
          <p:nvSpPr>
            <p:cNvPr id="5" name="Rectangle 4" descr="Open envelope">
              <a:extLst>
                <a:ext uri="{FF2B5EF4-FFF2-40B4-BE49-F238E27FC236}">
                  <a16:creationId xmlns:a16="http://schemas.microsoft.com/office/drawing/2014/main" id="{75FED410-F67C-3711-01A2-2765507353E2}"/>
                </a:ext>
              </a:extLst>
            </p:cNvPr>
            <p:cNvSpPr/>
            <p:nvPr/>
          </p:nvSpPr>
          <p:spPr>
            <a:xfrm>
              <a:off x="1419362" y="2431487"/>
              <a:ext cx="1200937" cy="120093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sp>
      </p:grpSp>
      <p:sp>
        <p:nvSpPr>
          <p:cNvPr id="20" name="Freeform: Shape 19">
            <a:extLst>
              <a:ext uri="{FF2B5EF4-FFF2-40B4-BE49-F238E27FC236}">
                <a16:creationId xmlns:a16="http://schemas.microsoft.com/office/drawing/2014/main" id="{1B137A1A-E3AA-88AF-31DB-C4D388EA6FBD}"/>
              </a:ext>
            </a:extLst>
          </p:cNvPr>
          <p:cNvSpPr/>
          <p:nvPr/>
        </p:nvSpPr>
        <p:spPr>
          <a:xfrm>
            <a:off x="374053" y="3532519"/>
            <a:ext cx="3430356" cy="351964"/>
          </a:xfrm>
          <a:custGeom>
            <a:avLst/>
            <a:gdLst>
              <a:gd name="connsiteX0" fmla="*/ 0 w 3431250"/>
              <a:gd name="connsiteY0" fmla="*/ 0 h 720000"/>
              <a:gd name="connsiteX1" fmla="*/ 3431250 w 3431250"/>
              <a:gd name="connsiteY1" fmla="*/ 0 h 720000"/>
              <a:gd name="connsiteX2" fmla="*/ 3431250 w 3431250"/>
              <a:gd name="connsiteY2" fmla="*/ 720000 h 720000"/>
              <a:gd name="connsiteX3" fmla="*/ 0 w 3431250"/>
              <a:gd name="connsiteY3" fmla="*/ 720000 h 720000"/>
              <a:gd name="connsiteX4" fmla="*/ 0 w 3431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1250" h="720000">
                <a:moveTo>
                  <a:pt x="0" y="0"/>
                </a:moveTo>
                <a:lnTo>
                  <a:pt x="3431250" y="0"/>
                </a:lnTo>
                <a:lnTo>
                  <a:pt x="3431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488803">
              <a:spcBef>
                <a:spcPct val="0"/>
              </a:spcBef>
              <a:spcAft>
                <a:spcPct val="35000"/>
              </a:spcAft>
              <a:defRPr cap="all"/>
            </a:pPr>
            <a:r>
              <a:rPr lang="en-US" sz="1999" b="1" dirty="0">
                <a:latin typeface="+mj-lt"/>
              </a:rPr>
              <a:t>Journey optimizer</a:t>
            </a:r>
          </a:p>
        </p:txBody>
      </p:sp>
      <p:sp>
        <p:nvSpPr>
          <p:cNvPr id="24" name="TextBox 23">
            <a:extLst>
              <a:ext uri="{FF2B5EF4-FFF2-40B4-BE49-F238E27FC236}">
                <a16:creationId xmlns:a16="http://schemas.microsoft.com/office/drawing/2014/main" id="{E22B77A2-1AC4-DFE8-501C-B257FC5DD345}"/>
              </a:ext>
            </a:extLst>
          </p:cNvPr>
          <p:cNvSpPr txBox="1"/>
          <p:nvPr/>
        </p:nvSpPr>
        <p:spPr>
          <a:xfrm>
            <a:off x="374053" y="4071090"/>
            <a:ext cx="3430356" cy="1476943"/>
          </a:xfrm>
          <a:prstGeom prst="rect">
            <a:avLst/>
          </a:prstGeom>
          <a:noFill/>
        </p:spPr>
        <p:txBody>
          <a:bodyPr wrap="square" rtlCol="0">
            <a:spAutoFit/>
          </a:bodyPr>
          <a:lstStyle/>
          <a:p>
            <a:pPr algn="ctr"/>
            <a:r>
              <a:rPr lang="en-US" sz="1799" dirty="0"/>
              <a:t>Orchestrate the curb-side / in-store pickup communication process starting from when an order is placed to when an order has been picked up</a:t>
            </a:r>
          </a:p>
        </p:txBody>
      </p:sp>
      <p:grpSp>
        <p:nvGrpSpPr>
          <p:cNvPr id="18" name="Group 17">
            <a:extLst>
              <a:ext uri="{FF2B5EF4-FFF2-40B4-BE49-F238E27FC236}">
                <a16:creationId xmlns:a16="http://schemas.microsoft.com/office/drawing/2014/main" id="{4494FDDC-4AC9-2E11-ACA3-B15E7B60E40C}"/>
              </a:ext>
            </a:extLst>
          </p:cNvPr>
          <p:cNvGrpSpPr/>
          <p:nvPr/>
        </p:nvGrpSpPr>
        <p:grpSpPr>
          <a:xfrm>
            <a:off x="5048154" y="1376364"/>
            <a:ext cx="2092517" cy="2092517"/>
            <a:chOff x="5005018" y="1985425"/>
            <a:chExt cx="2093062" cy="2093062"/>
          </a:xfrm>
        </p:grpSpPr>
        <p:sp>
          <p:nvSpPr>
            <p:cNvPr id="8" name="Oval 7">
              <a:extLst>
                <a:ext uri="{FF2B5EF4-FFF2-40B4-BE49-F238E27FC236}">
                  <a16:creationId xmlns:a16="http://schemas.microsoft.com/office/drawing/2014/main" id="{7D2B9736-54C8-261F-A8C3-C801DC01B4DB}"/>
                </a:ext>
              </a:extLst>
            </p:cNvPr>
            <p:cNvSpPr/>
            <p:nvPr/>
          </p:nvSpPr>
          <p:spPr>
            <a:xfrm>
              <a:off x="5005018" y="1985425"/>
              <a:ext cx="2093062" cy="2093062"/>
            </a:xfrm>
            <a:prstGeom prst="ellipse">
              <a:avLst/>
            </a:prstGeom>
            <a:solidFill>
              <a:schemeClr val="tx2">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sp>
        <p:sp>
          <p:nvSpPr>
            <p:cNvPr id="9" name="Rectangle 8" descr="Bullseye with solid fill">
              <a:extLst>
                <a:ext uri="{FF2B5EF4-FFF2-40B4-BE49-F238E27FC236}">
                  <a16:creationId xmlns:a16="http://schemas.microsoft.com/office/drawing/2014/main" id="{5B7F8EAA-F9CF-5165-07CC-02DB974CB858}"/>
                </a:ext>
              </a:extLst>
            </p:cNvPr>
            <p:cNvSpPr/>
            <p:nvPr/>
          </p:nvSpPr>
          <p:spPr>
            <a:xfrm>
              <a:off x="5451081" y="2431487"/>
              <a:ext cx="1200937" cy="1200937"/>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sp>
      </p:grpSp>
      <p:sp>
        <p:nvSpPr>
          <p:cNvPr id="21" name="Freeform: Shape 20">
            <a:extLst>
              <a:ext uri="{FF2B5EF4-FFF2-40B4-BE49-F238E27FC236}">
                <a16:creationId xmlns:a16="http://schemas.microsoft.com/office/drawing/2014/main" id="{DAFEDA8A-A465-F9CA-0BE9-30B89735B44D}"/>
              </a:ext>
            </a:extLst>
          </p:cNvPr>
          <p:cNvSpPr/>
          <p:nvPr/>
        </p:nvSpPr>
        <p:spPr>
          <a:xfrm>
            <a:off x="4379234" y="3510753"/>
            <a:ext cx="3430356" cy="351964"/>
          </a:xfrm>
          <a:custGeom>
            <a:avLst/>
            <a:gdLst>
              <a:gd name="connsiteX0" fmla="*/ 0 w 3431250"/>
              <a:gd name="connsiteY0" fmla="*/ 0 h 720000"/>
              <a:gd name="connsiteX1" fmla="*/ 3431250 w 3431250"/>
              <a:gd name="connsiteY1" fmla="*/ 0 h 720000"/>
              <a:gd name="connsiteX2" fmla="*/ 3431250 w 3431250"/>
              <a:gd name="connsiteY2" fmla="*/ 720000 h 720000"/>
              <a:gd name="connsiteX3" fmla="*/ 0 w 3431250"/>
              <a:gd name="connsiteY3" fmla="*/ 720000 h 720000"/>
              <a:gd name="connsiteX4" fmla="*/ 0 w 3431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1250" h="720000">
                <a:moveTo>
                  <a:pt x="0" y="0"/>
                </a:moveTo>
                <a:lnTo>
                  <a:pt x="3431250" y="0"/>
                </a:lnTo>
                <a:lnTo>
                  <a:pt x="3431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488803">
              <a:spcBef>
                <a:spcPct val="0"/>
              </a:spcBef>
              <a:spcAft>
                <a:spcPct val="35000"/>
              </a:spcAft>
              <a:defRPr cap="all"/>
            </a:pPr>
            <a:r>
              <a:rPr lang="en-US" sz="1999" b="1" dirty="0">
                <a:latin typeface="+mj-lt"/>
              </a:rPr>
              <a:t>Real-Time </a:t>
            </a:r>
            <a:r>
              <a:rPr lang="en-US" sz="1999" b="1" dirty="0" err="1">
                <a:latin typeface="+mj-lt"/>
              </a:rPr>
              <a:t>CdP</a:t>
            </a:r>
            <a:r>
              <a:rPr lang="en-US" sz="1999" b="1" dirty="0">
                <a:latin typeface="+mj-lt"/>
              </a:rPr>
              <a:t> (Acquisition)</a:t>
            </a:r>
          </a:p>
        </p:txBody>
      </p:sp>
      <p:sp>
        <p:nvSpPr>
          <p:cNvPr id="25" name="TextBox 24">
            <a:extLst>
              <a:ext uri="{FF2B5EF4-FFF2-40B4-BE49-F238E27FC236}">
                <a16:creationId xmlns:a16="http://schemas.microsoft.com/office/drawing/2014/main" id="{FBDC24DB-6008-F4D8-03A3-71681412B136}"/>
              </a:ext>
            </a:extLst>
          </p:cNvPr>
          <p:cNvSpPr txBox="1"/>
          <p:nvPr/>
        </p:nvSpPr>
        <p:spPr>
          <a:xfrm>
            <a:off x="4379234" y="4071090"/>
            <a:ext cx="3430356" cy="1753869"/>
          </a:xfrm>
          <a:prstGeom prst="rect">
            <a:avLst/>
          </a:prstGeom>
          <a:noFill/>
        </p:spPr>
        <p:txBody>
          <a:bodyPr wrap="square" rtlCol="0">
            <a:spAutoFit/>
          </a:bodyPr>
          <a:lstStyle/>
          <a:p>
            <a:pPr algn="ctr"/>
            <a:r>
              <a:rPr lang="en-US" sz="1799" dirty="0"/>
              <a:t>Activate all profiles who have visited an iPhone 13/Pixel 6 product page and no order exists for that device or that device is not currently an active line on the customer’s account</a:t>
            </a:r>
          </a:p>
        </p:txBody>
      </p:sp>
      <p:grpSp>
        <p:nvGrpSpPr>
          <p:cNvPr id="19" name="Group 18">
            <a:extLst>
              <a:ext uri="{FF2B5EF4-FFF2-40B4-BE49-F238E27FC236}">
                <a16:creationId xmlns:a16="http://schemas.microsoft.com/office/drawing/2014/main" id="{D3DAB5CD-E661-8654-2CCE-C4AF37F935D5}"/>
              </a:ext>
            </a:extLst>
          </p:cNvPr>
          <p:cNvGrpSpPr/>
          <p:nvPr/>
        </p:nvGrpSpPr>
        <p:grpSpPr>
          <a:xfrm>
            <a:off x="9053335" y="1376364"/>
            <a:ext cx="2092517" cy="2092517"/>
            <a:chOff x="9036737" y="1985425"/>
            <a:chExt cx="2093062" cy="2093062"/>
          </a:xfrm>
        </p:grpSpPr>
        <p:sp>
          <p:nvSpPr>
            <p:cNvPr id="14" name="Oval 13">
              <a:extLst>
                <a:ext uri="{FF2B5EF4-FFF2-40B4-BE49-F238E27FC236}">
                  <a16:creationId xmlns:a16="http://schemas.microsoft.com/office/drawing/2014/main" id="{0E29DDAE-A90A-0B80-5795-F7F7CE58A942}"/>
                </a:ext>
              </a:extLst>
            </p:cNvPr>
            <p:cNvSpPr/>
            <p:nvPr/>
          </p:nvSpPr>
          <p:spPr>
            <a:xfrm>
              <a:off x="9036737" y="1985425"/>
              <a:ext cx="2093062" cy="2093062"/>
            </a:xfrm>
            <a:prstGeom prst="ellipse">
              <a:avLst/>
            </a:prstGeom>
            <a:solidFill>
              <a:schemeClr val="tx2">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sp>
        <p:sp>
          <p:nvSpPr>
            <p:cNvPr id="15" name="Rectangle 14" descr="Target Audience with solid fill">
              <a:extLst>
                <a:ext uri="{FF2B5EF4-FFF2-40B4-BE49-F238E27FC236}">
                  <a16:creationId xmlns:a16="http://schemas.microsoft.com/office/drawing/2014/main" id="{22AEC108-DEA9-5577-0546-9221AF89BDE2}"/>
                </a:ext>
              </a:extLst>
            </p:cNvPr>
            <p:cNvSpPr/>
            <p:nvPr/>
          </p:nvSpPr>
          <p:spPr>
            <a:xfrm>
              <a:off x="9482800" y="2431487"/>
              <a:ext cx="1200937" cy="1200937"/>
            </a:xfrm>
            <a:prstGeom prst="rect">
              <a:avLst/>
            </a:prstGeom>
            <a:blipFill>
              <a:blip r:embed="rId6">
                <a:extLst>
                  <a:ext uri="{96DAC541-7B7A-43D3-8B79-37D633B846F1}">
                    <asvg:svgBlip xmlns:asvg="http://schemas.microsoft.com/office/drawing/2016/SVG/main" r:embed="rId7"/>
                  </a:ext>
                </a:extLst>
              </a:blip>
              <a:srcRect/>
              <a:stretch>
                <a:fillRect/>
              </a:stretch>
            </a:blipFill>
            <a:ln>
              <a:noFill/>
            </a:ln>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sp>
      </p:grpSp>
      <p:sp>
        <p:nvSpPr>
          <p:cNvPr id="22" name="Freeform: Shape 21">
            <a:extLst>
              <a:ext uri="{FF2B5EF4-FFF2-40B4-BE49-F238E27FC236}">
                <a16:creationId xmlns:a16="http://schemas.microsoft.com/office/drawing/2014/main" id="{AF0D8916-ACBC-9141-6910-261FF2F68A83}"/>
              </a:ext>
            </a:extLst>
          </p:cNvPr>
          <p:cNvSpPr/>
          <p:nvPr/>
        </p:nvSpPr>
        <p:spPr>
          <a:xfrm>
            <a:off x="8384416" y="3510753"/>
            <a:ext cx="3430356" cy="351964"/>
          </a:xfrm>
          <a:custGeom>
            <a:avLst/>
            <a:gdLst>
              <a:gd name="connsiteX0" fmla="*/ 0 w 3431250"/>
              <a:gd name="connsiteY0" fmla="*/ 0 h 720000"/>
              <a:gd name="connsiteX1" fmla="*/ 3431250 w 3431250"/>
              <a:gd name="connsiteY1" fmla="*/ 0 h 720000"/>
              <a:gd name="connsiteX2" fmla="*/ 3431250 w 3431250"/>
              <a:gd name="connsiteY2" fmla="*/ 720000 h 720000"/>
              <a:gd name="connsiteX3" fmla="*/ 0 w 3431250"/>
              <a:gd name="connsiteY3" fmla="*/ 720000 h 720000"/>
              <a:gd name="connsiteX4" fmla="*/ 0 w 3431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1250" h="720000">
                <a:moveTo>
                  <a:pt x="0" y="0"/>
                </a:moveTo>
                <a:lnTo>
                  <a:pt x="3431250" y="0"/>
                </a:lnTo>
                <a:lnTo>
                  <a:pt x="3431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488803">
              <a:spcBef>
                <a:spcPct val="0"/>
              </a:spcBef>
              <a:spcAft>
                <a:spcPct val="35000"/>
              </a:spcAft>
              <a:defRPr cap="all"/>
            </a:pPr>
            <a:r>
              <a:rPr lang="en-US" sz="1999" b="1" dirty="0">
                <a:latin typeface="+mj-lt"/>
              </a:rPr>
              <a:t>Real-Time </a:t>
            </a:r>
            <a:r>
              <a:rPr lang="en-US" sz="1999" b="1" dirty="0" err="1">
                <a:latin typeface="+mj-lt"/>
              </a:rPr>
              <a:t>CdP</a:t>
            </a:r>
            <a:r>
              <a:rPr lang="en-US" sz="1999" b="1" dirty="0">
                <a:latin typeface="+mj-lt"/>
              </a:rPr>
              <a:t> (Upsell)</a:t>
            </a:r>
          </a:p>
        </p:txBody>
      </p:sp>
      <p:sp>
        <p:nvSpPr>
          <p:cNvPr id="26" name="TextBox 25">
            <a:extLst>
              <a:ext uri="{FF2B5EF4-FFF2-40B4-BE49-F238E27FC236}">
                <a16:creationId xmlns:a16="http://schemas.microsoft.com/office/drawing/2014/main" id="{0D46CA69-8F66-0A2C-33F8-6634A6454C17}"/>
              </a:ext>
            </a:extLst>
          </p:cNvPr>
          <p:cNvSpPr txBox="1"/>
          <p:nvPr/>
        </p:nvSpPr>
        <p:spPr>
          <a:xfrm>
            <a:off x="8384416" y="4071090"/>
            <a:ext cx="3430356" cy="1753869"/>
          </a:xfrm>
          <a:prstGeom prst="rect">
            <a:avLst/>
          </a:prstGeom>
          <a:noFill/>
        </p:spPr>
        <p:txBody>
          <a:bodyPr wrap="square" rtlCol="0">
            <a:spAutoFit/>
          </a:bodyPr>
          <a:lstStyle/>
          <a:p>
            <a:pPr algn="ctr"/>
            <a:r>
              <a:rPr lang="en-US" sz="1799" dirty="0"/>
              <a:t>Find all profiles who have a total billing data usage in the last 6 months &gt; 140 GB, have a rolling 6-month average monthly data usage &gt;= 20 GB and are not on the ultimate phone plan</a:t>
            </a:r>
          </a:p>
        </p:txBody>
      </p:sp>
    </p:spTree>
    <p:extLst>
      <p:ext uri="{BB962C8B-B14F-4D97-AF65-F5344CB8AC3E}">
        <p14:creationId xmlns:p14="http://schemas.microsoft.com/office/powerpoint/2010/main" val="2363564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1116B-2DCA-4255-9D8B-D58EBA0F5A74}"/>
              </a:ext>
            </a:extLst>
          </p:cNvPr>
          <p:cNvSpPr>
            <a:spLocks noGrp="1"/>
          </p:cNvSpPr>
          <p:nvPr>
            <p:ph type="title"/>
          </p:nvPr>
        </p:nvSpPr>
        <p:spPr/>
        <p:txBody>
          <a:bodyPr anchor="t">
            <a:normAutofit/>
          </a:bodyPr>
          <a:lstStyle/>
          <a:p>
            <a:r>
              <a:rPr lang="en-US" b="1" dirty="0">
                <a:solidFill>
                  <a:schemeClr val="accent6"/>
                </a:solidFill>
              </a:rPr>
              <a:t>Customer Use Cases – Phase 1 Focus</a:t>
            </a:r>
          </a:p>
        </p:txBody>
      </p:sp>
      <p:grpSp>
        <p:nvGrpSpPr>
          <p:cNvPr id="17" name="Group 16">
            <a:extLst>
              <a:ext uri="{FF2B5EF4-FFF2-40B4-BE49-F238E27FC236}">
                <a16:creationId xmlns:a16="http://schemas.microsoft.com/office/drawing/2014/main" id="{0453A344-89F7-4112-D96D-7ABAE2C7BCE2}"/>
              </a:ext>
            </a:extLst>
          </p:cNvPr>
          <p:cNvGrpSpPr/>
          <p:nvPr/>
        </p:nvGrpSpPr>
        <p:grpSpPr>
          <a:xfrm>
            <a:off x="1042973" y="1376364"/>
            <a:ext cx="2092517" cy="2092517"/>
            <a:chOff x="973299" y="1985425"/>
            <a:chExt cx="2093062" cy="2093062"/>
          </a:xfrm>
        </p:grpSpPr>
        <p:sp>
          <p:nvSpPr>
            <p:cNvPr id="4" name="Oval 3">
              <a:extLst>
                <a:ext uri="{FF2B5EF4-FFF2-40B4-BE49-F238E27FC236}">
                  <a16:creationId xmlns:a16="http://schemas.microsoft.com/office/drawing/2014/main" id="{7F650E38-847F-29FB-49EC-E8AEB8191501}"/>
                </a:ext>
              </a:extLst>
            </p:cNvPr>
            <p:cNvSpPr/>
            <p:nvPr/>
          </p:nvSpPr>
          <p:spPr>
            <a:xfrm>
              <a:off x="973299" y="1985425"/>
              <a:ext cx="2093062" cy="2093062"/>
            </a:xfrm>
            <a:prstGeom prst="ellipse">
              <a:avLst/>
            </a:prstGeom>
            <a:solidFill>
              <a:schemeClr val="tx2">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sp>
        <p:sp>
          <p:nvSpPr>
            <p:cNvPr id="5" name="Rectangle 4" descr="Open envelope">
              <a:extLst>
                <a:ext uri="{FF2B5EF4-FFF2-40B4-BE49-F238E27FC236}">
                  <a16:creationId xmlns:a16="http://schemas.microsoft.com/office/drawing/2014/main" id="{75FED410-F67C-3711-01A2-2765507353E2}"/>
                </a:ext>
              </a:extLst>
            </p:cNvPr>
            <p:cNvSpPr/>
            <p:nvPr/>
          </p:nvSpPr>
          <p:spPr>
            <a:xfrm>
              <a:off x="1419362" y="2431487"/>
              <a:ext cx="1200937" cy="120093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sp>
      </p:grpSp>
      <p:sp>
        <p:nvSpPr>
          <p:cNvPr id="20" name="Freeform: Shape 19">
            <a:extLst>
              <a:ext uri="{FF2B5EF4-FFF2-40B4-BE49-F238E27FC236}">
                <a16:creationId xmlns:a16="http://schemas.microsoft.com/office/drawing/2014/main" id="{1B137A1A-E3AA-88AF-31DB-C4D388EA6FBD}"/>
              </a:ext>
            </a:extLst>
          </p:cNvPr>
          <p:cNvSpPr/>
          <p:nvPr/>
        </p:nvSpPr>
        <p:spPr>
          <a:xfrm>
            <a:off x="374053" y="3532519"/>
            <a:ext cx="3430356" cy="351964"/>
          </a:xfrm>
          <a:custGeom>
            <a:avLst/>
            <a:gdLst>
              <a:gd name="connsiteX0" fmla="*/ 0 w 3431250"/>
              <a:gd name="connsiteY0" fmla="*/ 0 h 720000"/>
              <a:gd name="connsiteX1" fmla="*/ 3431250 w 3431250"/>
              <a:gd name="connsiteY1" fmla="*/ 0 h 720000"/>
              <a:gd name="connsiteX2" fmla="*/ 3431250 w 3431250"/>
              <a:gd name="connsiteY2" fmla="*/ 720000 h 720000"/>
              <a:gd name="connsiteX3" fmla="*/ 0 w 3431250"/>
              <a:gd name="connsiteY3" fmla="*/ 720000 h 720000"/>
              <a:gd name="connsiteX4" fmla="*/ 0 w 3431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1250" h="720000">
                <a:moveTo>
                  <a:pt x="0" y="0"/>
                </a:moveTo>
                <a:lnTo>
                  <a:pt x="3431250" y="0"/>
                </a:lnTo>
                <a:lnTo>
                  <a:pt x="3431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488803">
              <a:spcBef>
                <a:spcPct val="0"/>
              </a:spcBef>
              <a:spcAft>
                <a:spcPct val="35000"/>
              </a:spcAft>
              <a:defRPr cap="all"/>
            </a:pPr>
            <a:r>
              <a:rPr lang="en-US" sz="1999" b="1" dirty="0">
                <a:latin typeface="+mj-lt"/>
              </a:rPr>
              <a:t>Journey optimizer</a:t>
            </a:r>
          </a:p>
        </p:txBody>
      </p:sp>
      <p:sp>
        <p:nvSpPr>
          <p:cNvPr id="24" name="TextBox 23">
            <a:extLst>
              <a:ext uri="{FF2B5EF4-FFF2-40B4-BE49-F238E27FC236}">
                <a16:creationId xmlns:a16="http://schemas.microsoft.com/office/drawing/2014/main" id="{E22B77A2-1AC4-DFE8-501C-B257FC5DD345}"/>
              </a:ext>
            </a:extLst>
          </p:cNvPr>
          <p:cNvSpPr txBox="1"/>
          <p:nvPr/>
        </p:nvSpPr>
        <p:spPr>
          <a:xfrm>
            <a:off x="374053" y="4071090"/>
            <a:ext cx="3430356" cy="1476943"/>
          </a:xfrm>
          <a:prstGeom prst="rect">
            <a:avLst/>
          </a:prstGeom>
          <a:noFill/>
        </p:spPr>
        <p:txBody>
          <a:bodyPr wrap="square" rtlCol="0">
            <a:spAutoFit/>
          </a:bodyPr>
          <a:lstStyle/>
          <a:p>
            <a:pPr algn="ctr"/>
            <a:r>
              <a:rPr lang="en-US" sz="1799" dirty="0"/>
              <a:t>Orchestrate the curb-side / in-store pickup communication process starting from when an order is placed to when an order has been picked up</a:t>
            </a:r>
          </a:p>
        </p:txBody>
      </p:sp>
      <p:grpSp>
        <p:nvGrpSpPr>
          <p:cNvPr id="18" name="Group 17">
            <a:extLst>
              <a:ext uri="{FF2B5EF4-FFF2-40B4-BE49-F238E27FC236}">
                <a16:creationId xmlns:a16="http://schemas.microsoft.com/office/drawing/2014/main" id="{4494FDDC-4AC9-2E11-ACA3-B15E7B60E40C}"/>
              </a:ext>
            </a:extLst>
          </p:cNvPr>
          <p:cNvGrpSpPr/>
          <p:nvPr/>
        </p:nvGrpSpPr>
        <p:grpSpPr>
          <a:xfrm>
            <a:off x="5048154" y="1376364"/>
            <a:ext cx="2092517" cy="2092517"/>
            <a:chOff x="5005018" y="1985425"/>
            <a:chExt cx="2093062" cy="2093062"/>
          </a:xfrm>
        </p:grpSpPr>
        <p:sp>
          <p:nvSpPr>
            <p:cNvPr id="8" name="Oval 7">
              <a:extLst>
                <a:ext uri="{FF2B5EF4-FFF2-40B4-BE49-F238E27FC236}">
                  <a16:creationId xmlns:a16="http://schemas.microsoft.com/office/drawing/2014/main" id="{7D2B9736-54C8-261F-A8C3-C801DC01B4DB}"/>
                </a:ext>
              </a:extLst>
            </p:cNvPr>
            <p:cNvSpPr/>
            <p:nvPr/>
          </p:nvSpPr>
          <p:spPr>
            <a:xfrm>
              <a:off x="5005018" y="1985425"/>
              <a:ext cx="2093062" cy="2093062"/>
            </a:xfrm>
            <a:prstGeom prst="ellipse">
              <a:avLst/>
            </a:prstGeom>
            <a:solidFill>
              <a:schemeClr val="tx2">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sp>
        <p:sp>
          <p:nvSpPr>
            <p:cNvPr id="9" name="Rectangle 8" descr="Bullseye with solid fill">
              <a:extLst>
                <a:ext uri="{FF2B5EF4-FFF2-40B4-BE49-F238E27FC236}">
                  <a16:creationId xmlns:a16="http://schemas.microsoft.com/office/drawing/2014/main" id="{5B7F8EAA-F9CF-5165-07CC-02DB974CB858}"/>
                </a:ext>
              </a:extLst>
            </p:cNvPr>
            <p:cNvSpPr/>
            <p:nvPr/>
          </p:nvSpPr>
          <p:spPr>
            <a:xfrm>
              <a:off x="5451081" y="2431487"/>
              <a:ext cx="1200937" cy="1200937"/>
            </a:xfrm>
            <a:prstGeom prst="rect">
              <a:avLst/>
            </a:prstGeom>
            <a:blipFill>
              <a:blip r:embed="rId4">
                <a:extLst>
                  <a:ext uri="{96DAC541-7B7A-43D3-8B79-37D633B846F1}">
                    <asvg:svgBlip xmlns:asvg="http://schemas.microsoft.com/office/drawing/2016/SVG/main" r:embed="rId5"/>
                  </a:ext>
                </a:extLst>
              </a:blip>
              <a:srcRect/>
              <a:stretch>
                <a:fillRect/>
              </a:stretch>
            </a:blipFill>
            <a:ln>
              <a:noFill/>
            </a:ln>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sp>
      </p:grpSp>
      <p:sp>
        <p:nvSpPr>
          <p:cNvPr id="21" name="Freeform: Shape 20">
            <a:extLst>
              <a:ext uri="{FF2B5EF4-FFF2-40B4-BE49-F238E27FC236}">
                <a16:creationId xmlns:a16="http://schemas.microsoft.com/office/drawing/2014/main" id="{DAFEDA8A-A465-F9CA-0BE9-30B89735B44D}"/>
              </a:ext>
            </a:extLst>
          </p:cNvPr>
          <p:cNvSpPr/>
          <p:nvPr/>
        </p:nvSpPr>
        <p:spPr>
          <a:xfrm>
            <a:off x="4379234" y="3510753"/>
            <a:ext cx="3430356" cy="351964"/>
          </a:xfrm>
          <a:custGeom>
            <a:avLst/>
            <a:gdLst>
              <a:gd name="connsiteX0" fmla="*/ 0 w 3431250"/>
              <a:gd name="connsiteY0" fmla="*/ 0 h 720000"/>
              <a:gd name="connsiteX1" fmla="*/ 3431250 w 3431250"/>
              <a:gd name="connsiteY1" fmla="*/ 0 h 720000"/>
              <a:gd name="connsiteX2" fmla="*/ 3431250 w 3431250"/>
              <a:gd name="connsiteY2" fmla="*/ 720000 h 720000"/>
              <a:gd name="connsiteX3" fmla="*/ 0 w 3431250"/>
              <a:gd name="connsiteY3" fmla="*/ 720000 h 720000"/>
              <a:gd name="connsiteX4" fmla="*/ 0 w 3431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1250" h="720000">
                <a:moveTo>
                  <a:pt x="0" y="0"/>
                </a:moveTo>
                <a:lnTo>
                  <a:pt x="3431250" y="0"/>
                </a:lnTo>
                <a:lnTo>
                  <a:pt x="3431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488803">
              <a:spcBef>
                <a:spcPct val="0"/>
              </a:spcBef>
              <a:spcAft>
                <a:spcPct val="35000"/>
              </a:spcAft>
              <a:defRPr cap="all"/>
            </a:pPr>
            <a:r>
              <a:rPr lang="en-US" sz="1999" b="1" dirty="0">
                <a:latin typeface="+mj-lt"/>
              </a:rPr>
              <a:t>Real-Time </a:t>
            </a:r>
            <a:r>
              <a:rPr lang="en-US" sz="1999" b="1" dirty="0" err="1">
                <a:latin typeface="+mj-lt"/>
              </a:rPr>
              <a:t>CdP</a:t>
            </a:r>
            <a:r>
              <a:rPr lang="en-US" sz="1999" b="1" dirty="0">
                <a:latin typeface="+mj-lt"/>
              </a:rPr>
              <a:t> (Acquisition)</a:t>
            </a:r>
          </a:p>
        </p:txBody>
      </p:sp>
      <p:sp>
        <p:nvSpPr>
          <p:cNvPr id="25" name="TextBox 24">
            <a:extLst>
              <a:ext uri="{FF2B5EF4-FFF2-40B4-BE49-F238E27FC236}">
                <a16:creationId xmlns:a16="http://schemas.microsoft.com/office/drawing/2014/main" id="{FBDC24DB-6008-F4D8-03A3-71681412B136}"/>
              </a:ext>
            </a:extLst>
          </p:cNvPr>
          <p:cNvSpPr txBox="1"/>
          <p:nvPr/>
        </p:nvSpPr>
        <p:spPr>
          <a:xfrm>
            <a:off x="4379234" y="4071090"/>
            <a:ext cx="3430356" cy="1753869"/>
          </a:xfrm>
          <a:prstGeom prst="rect">
            <a:avLst/>
          </a:prstGeom>
          <a:noFill/>
        </p:spPr>
        <p:txBody>
          <a:bodyPr wrap="square" rtlCol="0">
            <a:spAutoFit/>
          </a:bodyPr>
          <a:lstStyle/>
          <a:p>
            <a:pPr algn="ctr"/>
            <a:r>
              <a:rPr lang="en-US" sz="1799" dirty="0"/>
              <a:t>Activate all profiles who have visited an iPhone 13/Pixel 6 product page and no order exists for that device or that device is not currently an active line on the customer’s account</a:t>
            </a:r>
          </a:p>
        </p:txBody>
      </p:sp>
      <p:grpSp>
        <p:nvGrpSpPr>
          <p:cNvPr id="19" name="Group 18">
            <a:extLst>
              <a:ext uri="{FF2B5EF4-FFF2-40B4-BE49-F238E27FC236}">
                <a16:creationId xmlns:a16="http://schemas.microsoft.com/office/drawing/2014/main" id="{D3DAB5CD-E661-8654-2CCE-C4AF37F935D5}"/>
              </a:ext>
            </a:extLst>
          </p:cNvPr>
          <p:cNvGrpSpPr/>
          <p:nvPr/>
        </p:nvGrpSpPr>
        <p:grpSpPr>
          <a:xfrm>
            <a:off x="9053335" y="1376364"/>
            <a:ext cx="2092517" cy="2092517"/>
            <a:chOff x="9036737" y="1985425"/>
            <a:chExt cx="2093062" cy="2093062"/>
          </a:xfrm>
        </p:grpSpPr>
        <p:sp>
          <p:nvSpPr>
            <p:cNvPr id="14" name="Oval 13">
              <a:extLst>
                <a:ext uri="{FF2B5EF4-FFF2-40B4-BE49-F238E27FC236}">
                  <a16:creationId xmlns:a16="http://schemas.microsoft.com/office/drawing/2014/main" id="{0E29DDAE-A90A-0B80-5795-F7F7CE58A942}"/>
                </a:ext>
              </a:extLst>
            </p:cNvPr>
            <p:cNvSpPr/>
            <p:nvPr/>
          </p:nvSpPr>
          <p:spPr>
            <a:xfrm>
              <a:off x="9036737" y="1985425"/>
              <a:ext cx="2093062" cy="2093062"/>
            </a:xfrm>
            <a:prstGeom prst="ellipse">
              <a:avLst/>
            </a:prstGeom>
            <a:solidFill>
              <a:schemeClr val="tx2">
                <a:lumMod val="50000"/>
                <a:lumOff val="50000"/>
                <a:alpha val="50000"/>
              </a:schemeClr>
            </a:solidFill>
            <a:ln>
              <a:noFill/>
            </a:ln>
          </p:spPr>
          <p:style>
            <a:lnRef idx="0">
              <a:scrgbClr r="0" g="0" b="0"/>
            </a:lnRef>
            <a:fillRef idx="0">
              <a:scrgbClr r="0" g="0" b="0"/>
            </a:fillRef>
            <a:effectRef idx="0">
              <a:scrgbClr r="0" g="0" b="0"/>
            </a:effectRef>
            <a:fontRef idx="minor">
              <a:schemeClr val="lt1"/>
            </a:fontRef>
          </p:style>
        </p:sp>
        <p:sp>
          <p:nvSpPr>
            <p:cNvPr id="15" name="Rectangle 14" descr="Target Audience with solid fill">
              <a:extLst>
                <a:ext uri="{FF2B5EF4-FFF2-40B4-BE49-F238E27FC236}">
                  <a16:creationId xmlns:a16="http://schemas.microsoft.com/office/drawing/2014/main" id="{22AEC108-DEA9-5577-0546-9221AF89BDE2}"/>
                </a:ext>
              </a:extLst>
            </p:cNvPr>
            <p:cNvSpPr/>
            <p:nvPr/>
          </p:nvSpPr>
          <p:spPr>
            <a:xfrm>
              <a:off x="9482800" y="2431487"/>
              <a:ext cx="1200937" cy="1200937"/>
            </a:xfrm>
            <a:prstGeom prst="rect">
              <a:avLst/>
            </a:prstGeom>
            <a:blipFill>
              <a:blip r:embed="rId6">
                <a:extLst>
                  <a:ext uri="{96DAC541-7B7A-43D3-8B79-37D633B846F1}">
                    <asvg:svgBlip xmlns:asvg="http://schemas.microsoft.com/office/drawing/2016/SVG/main" r:embed="rId7"/>
                  </a:ext>
                </a:extLst>
              </a:blip>
              <a:srcRect/>
              <a:stretch>
                <a:fillRect/>
              </a:stretch>
            </a:blipFill>
            <a:ln>
              <a:noFill/>
            </a:ln>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sp>
      </p:grpSp>
      <p:sp>
        <p:nvSpPr>
          <p:cNvPr id="22" name="Freeform: Shape 21">
            <a:extLst>
              <a:ext uri="{FF2B5EF4-FFF2-40B4-BE49-F238E27FC236}">
                <a16:creationId xmlns:a16="http://schemas.microsoft.com/office/drawing/2014/main" id="{AF0D8916-ACBC-9141-6910-261FF2F68A83}"/>
              </a:ext>
            </a:extLst>
          </p:cNvPr>
          <p:cNvSpPr/>
          <p:nvPr/>
        </p:nvSpPr>
        <p:spPr>
          <a:xfrm>
            <a:off x="8384416" y="3510753"/>
            <a:ext cx="3430356" cy="351964"/>
          </a:xfrm>
          <a:custGeom>
            <a:avLst/>
            <a:gdLst>
              <a:gd name="connsiteX0" fmla="*/ 0 w 3431250"/>
              <a:gd name="connsiteY0" fmla="*/ 0 h 720000"/>
              <a:gd name="connsiteX1" fmla="*/ 3431250 w 3431250"/>
              <a:gd name="connsiteY1" fmla="*/ 0 h 720000"/>
              <a:gd name="connsiteX2" fmla="*/ 3431250 w 3431250"/>
              <a:gd name="connsiteY2" fmla="*/ 720000 h 720000"/>
              <a:gd name="connsiteX3" fmla="*/ 0 w 3431250"/>
              <a:gd name="connsiteY3" fmla="*/ 720000 h 720000"/>
              <a:gd name="connsiteX4" fmla="*/ 0 w 343125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1250" h="720000">
                <a:moveTo>
                  <a:pt x="0" y="0"/>
                </a:moveTo>
                <a:lnTo>
                  <a:pt x="3431250" y="0"/>
                </a:lnTo>
                <a:lnTo>
                  <a:pt x="343125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488803">
              <a:spcBef>
                <a:spcPct val="0"/>
              </a:spcBef>
              <a:spcAft>
                <a:spcPct val="35000"/>
              </a:spcAft>
              <a:defRPr cap="all"/>
            </a:pPr>
            <a:r>
              <a:rPr lang="en-US" sz="1999" b="1" dirty="0">
                <a:latin typeface="+mj-lt"/>
              </a:rPr>
              <a:t>Real-Time </a:t>
            </a:r>
            <a:r>
              <a:rPr lang="en-US" sz="1999" b="1" dirty="0" err="1">
                <a:latin typeface="+mj-lt"/>
              </a:rPr>
              <a:t>CdP</a:t>
            </a:r>
            <a:r>
              <a:rPr lang="en-US" sz="1999" b="1" dirty="0">
                <a:latin typeface="+mj-lt"/>
              </a:rPr>
              <a:t> (Upsell)</a:t>
            </a:r>
          </a:p>
        </p:txBody>
      </p:sp>
      <p:sp>
        <p:nvSpPr>
          <p:cNvPr id="26" name="TextBox 25">
            <a:extLst>
              <a:ext uri="{FF2B5EF4-FFF2-40B4-BE49-F238E27FC236}">
                <a16:creationId xmlns:a16="http://schemas.microsoft.com/office/drawing/2014/main" id="{0D46CA69-8F66-0A2C-33F8-6634A6454C17}"/>
              </a:ext>
            </a:extLst>
          </p:cNvPr>
          <p:cNvSpPr txBox="1"/>
          <p:nvPr/>
        </p:nvSpPr>
        <p:spPr>
          <a:xfrm>
            <a:off x="8384416" y="4071090"/>
            <a:ext cx="3430356" cy="1753869"/>
          </a:xfrm>
          <a:prstGeom prst="rect">
            <a:avLst/>
          </a:prstGeom>
          <a:noFill/>
        </p:spPr>
        <p:txBody>
          <a:bodyPr wrap="square" rtlCol="0">
            <a:spAutoFit/>
          </a:bodyPr>
          <a:lstStyle/>
          <a:p>
            <a:pPr algn="ctr"/>
            <a:r>
              <a:rPr lang="en-US" sz="1799" dirty="0"/>
              <a:t>Find all profiles who have a total billing data usage in the last 6 months &gt; 140 GB, have a rolling 6-month average monthly data usage &gt;= 20 GB and are not on the ultimate phone plan</a:t>
            </a:r>
          </a:p>
        </p:txBody>
      </p:sp>
      <p:sp>
        <p:nvSpPr>
          <p:cNvPr id="6" name="Rectangle 5">
            <a:extLst>
              <a:ext uri="{FF2B5EF4-FFF2-40B4-BE49-F238E27FC236}">
                <a16:creationId xmlns:a16="http://schemas.microsoft.com/office/drawing/2014/main" id="{E31F307E-18C4-47F0-C92C-E309F2AC32DB}"/>
              </a:ext>
            </a:extLst>
          </p:cNvPr>
          <p:cNvSpPr/>
          <p:nvPr/>
        </p:nvSpPr>
        <p:spPr>
          <a:xfrm>
            <a:off x="308033" y="1104900"/>
            <a:ext cx="3625255" cy="480060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633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EEDDB-93C1-9F42-A358-61D76837DBA8}"/>
              </a:ext>
            </a:extLst>
          </p:cNvPr>
          <p:cNvSpPr>
            <a:spLocks noGrp="1"/>
          </p:cNvSpPr>
          <p:nvPr>
            <p:ph type="title"/>
          </p:nvPr>
        </p:nvSpPr>
        <p:spPr/>
        <p:txBody>
          <a:bodyPr/>
          <a:lstStyle/>
          <a:p>
            <a:r>
              <a:rPr lang="en-US" b="1"/>
              <a:t>Connection 5G: System Description</a:t>
            </a:r>
          </a:p>
        </p:txBody>
      </p:sp>
      <p:sp>
        <p:nvSpPr>
          <p:cNvPr id="3" name="Content Placeholder 2">
            <a:extLst>
              <a:ext uri="{FF2B5EF4-FFF2-40B4-BE49-F238E27FC236}">
                <a16:creationId xmlns:a16="http://schemas.microsoft.com/office/drawing/2014/main" id="{D0740771-B9C7-6C4F-99C9-CC0C492BEBE2}"/>
              </a:ext>
            </a:extLst>
          </p:cNvPr>
          <p:cNvSpPr>
            <a:spLocks noGrp="1"/>
          </p:cNvSpPr>
          <p:nvPr>
            <p:ph sz="quarter" idx="13"/>
          </p:nvPr>
        </p:nvSpPr>
        <p:spPr>
          <a:xfrm>
            <a:off x="359570" y="873505"/>
            <a:ext cx="11518440" cy="5437917"/>
          </a:xfrm>
          <a:solidFill>
            <a:schemeClr val="bg1"/>
          </a:solidFill>
        </p:spPr>
        <p:txBody>
          <a:bodyPr>
            <a:normAutofit fontScale="92500"/>
          </a:bodyPr>
          <a:lstStyle/>
          <a:p>
            <a:pPr defTabSz="342797"/>
            <a:r>
              <a:rPr lang="en-US" b="1">
                <a:latin typeface="Adobe Clean" panose="020B0503020404020204" pitchFamily="34" charset="0"/>
              </a:rPr>
              <a:t>Centralized data warehouse in Teradata used to unify all customer data </a:t>
            </a:r>
            <a:r>
              <a:rPr lang="en-US">
                <a:latin typeface="Adobe Clean Light" panose="020B0303020404020204" pitchFamily="34" charset="0"/>
              </a:rPr>
              <a:t>but currently lacks many of the marketing application feedback loops</a:t>
            </a:r>
          </a:p>
          <a:p>
            <a:pPr defTabSz="342797"/>
            <a:r>
              <a:rPr lang="en-US" b="1">
                <a:latin typeface="Adobe Clean" panose="020B0503020404020204" pitchFamily="34" charset="0"/>
              </a:rPr>
              <a:t>Commerce system fully integrated with CI/CD pipeline</a:t>
            </a:r>
            <a:r>
              <a:rPr lang="en-US">
                <a:latin typeface="Adobe Clean" panose="020B0503020404020204" pitchFamily="34" charset="0"/>
              </a:rPr>
              <a:t> </a:t>
            </a:r>
            <a:r>
              <a:rPr lang="en-US">
                <a:latin typeface="Adobe Clean Light" panose="020B0303020404020204" pitchFamily="34" charset="0"/>
              </a:rPr>
              <a:t>but requires IT effort to exposes new events to the business requests</a:t>
            </a:r>
            <a:endParaRPr lang="en-US" b="1">
              <a:latin typeface="Adobe Clean" panose="020B0503020404020204" pitchFamily="34" charset="0"/>
            </a:endParaRPr>
          </a:p>
          <a:p>
            <a:pPr defTabSz="342797"/>
            <a:r>
              <a:rPr lang="en-US" b="1" dirty="0">
                <a:latin typeface="Adobe Clean" panose="020B0503020404020204" pitchFamily="34" charset="0"/>
              </a:rPr>
              <a:t>Google </a:t>
            </a:r>
            <a:r>
              <a:rPr lang="en-US" b="1">
                <a:latin typeface="Adobe Clean" panose="020B0503020404020204" pitchFamily="34" charset="0"/>
              </a:rPr>
              <a:t>Analytics deployment exists </a:t>
            </a:r>
            <a:r>
              <a:rPr lang="en-US">
                <a:latin typeface="Adobe Clean Light" panose="020B0303020404020204" pitchFamily="34" charset="0"/>
              </a:rPr>
              <a:t>but primarily used to understand basic page traffic. Significant interest with gaining access to the data set and feed it back to their warehouse for data science and analysis</a:t>
            </a:r>
            <a:r>
              <a:rPr lang="en-US" dirty="0">
                <a:latin typeface="Adobe Clean Light" panose="020B0303020404020204" pitchFamily="34" charset="0"/>
              </a:rPr>
              <a:t>.</a:t>
            </a:r>
            <a:endParaRPr lang="en-US">
              <a:latin typeface="Adobe Clean Light" panose="020B0303020404020204" pitchFamily="34" charset="0"/>
            </a:endParaRPr>
          </a:p>
          <a:p>
            <a:pPr defTabSz="342797"/>
            <a:r>
              <a:rPr lang="en-US" b="1">
                <a:latin typeface="Adobe Clean" panose="020B0503020404020204" pitchFamily="34" charset="0"/>
              </a:rPr>
              <a:t>Billing system is a batch based daily job that pushes to warehouse </a:t>
            </a:r>
            <a:r>
              <a:rPr lang="en-US">
                <a:latin typeface="Adobe Clean Light" panose="020B0303020404020204" pitchFamily="34" charset="0"/>
              </a:rPr>
              <a:t>but there are plans to integrate it into the CI/CID pipeline over the long term</a:t>
            </a:r>
          </a:p>
          <a:p>
            <a:pPr defTabSz="342797"/>
            <a:r>
              <a:rPr lang="en-US" b="1">
                <a:latin typeface="Adobe Clean" panose="020B0503020404020204" pitchFamily="34" charset="0"/>
              </a:rPr>
              <a:t>IVR system currently works off a projection of data from the warehouse</a:t>
            </a:r>
            <a:r>
              <a:rPr lang="en-US">
                <a:latin typeface="Adobe Clean" panose="020B0503020404020204" pitchFamily="34" charset="0"/>
              </a:rPr>
              <a:t> </a:t>
            </a:r>
            <a:r>
              <a:rPr lang="en-US">
                <a:latin typeface="Adobe Clean Light" panose="020B0303020404020204" pitchFamily="34" charset="0"/>
              </a:rPr>
              <a:t>but there is need to make data more accessible to the call center to deliver more contextualized conversations / offers</a:t>
            </a:r>
          </a:p>
          <a:p>
            <a:pPr defTabSz="342797"/>
            <a:r>
              <a:rPr lang="en-US" b="1">
                <a:latin typeface="Adobe Clean" panose="020B0503020404020204" pitchFamily="34" charset="0"/>
              </a:rPr>
              <a:t>Salesforce </a:t>
            </a:r>
            <a:r>
              <a:rPr lang="en-US">
                <a:latin typeface="Adobe Clean Light" panose="020B0303020404020204" pitchFamily="34" charset="0"/>
              </a:rPr>
              <a:t>being leveraged by marketing to send email, SMS and mobile communications to customers.  Significant investment by marketing into this application but currently heavily batch-based feeds with data coming from the warehouse</a:t>
            </a:r>
          </a:p>
        </p:txBody>
      </p:sp>
    </p:spTree>
    <p:extLst>
      <p:ext uri="{BB962C8B-B14F-4D97-AF65-F5344CB8AC3E}">
        <p14:creationId xmlns:p14="http://schemas.microsoft.com/office/powerpoint/2010/main" val="880173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FD394-1FB2-53FA-3122-286020B7A5FE}"/>
              </a:ext>
            </a:extLst>
          </p:cNvPr>
          <p:cNvSpPr>
            <a:spLocks noGrp="1"/>
          </p:cNvSpPr>
          <p:nvPr>
            <p:ph type="title"/>
          </p:nvPr>
        </p:nvSpPr>
        <p:spPr/>
        <p:txBody>
          <a:bodyPr/>
          <a:lstStyle/>
          <a:p>
            <a:r>
              <a:rPr lang="en-US" b="1" dirty="0"/>
              <a:t>Customer Architecture: System View</a:t>
            </a:r>
          </a:p>
        </p:txBody>
      </p:sp>
      <p:sp>
        <p:nvSpPr>
          <p:cNvPr id="5" name="Content Placeholder 2">
            <a:extLst>
              <a:ext uri="{FF2B5EF4-FFF2-40B4-BE49-F238E27FC236}">
                <a16:creationId xmlns:a16="http://schemas.microsoft.com/office/drawing/2014/main" id="{ECAB21F7-4B3A-0C4E-ACA3-C507D272A7DF}"/>
              </a:ext>
            </a:extLst>
          </p:cNvPr>
          <p:cNvSpPr>
            <a:spLocks noGrp="1"/>
          </p:cNvSpPr>
          <p:nvPr>
            <p:ph sz="quarter" idx="13"/>
          </p:nvPr>
        </p:nvSpPr>
        <p:spPr>
          <a:xfrm>
            <a:off x="7482712" y="961503"/>
            <a:ext cx="4533811" cy="6466078"/>
          </a:xfrm>
        </p:spPr>
        <p:txBody>
          <a:bodyPr>
            <a:normAutofit/>
          </a:bodyPr>
          <a:lstStyle/>
          <a:p>
            <a:pPr lvl="1" defTabSz="342797"/>
            <a:r>
              <a:rPr lang="en-US" sz="1800" b="1">
                <a:latin typeface="Adobe Clean" panose="020B0503020404020204" pitchFamily="34" charset="0"/>
              </a:rPr>
              <a:t>Lack of onsite personalization </a:t>
            </a:r>
            <a:r>
              <a:rPr lang="en-US" sz="1800">
                <a:latin typeface="Adobe Clean Light" panose="020B0303020404020204" pitchFamily="34" charset="0"/>
              </a:rPr>
              <a:t>given no existing architecture is available to expose the warehouse data in a consistent fashion for marketing to leverage</a:t>
            </a:r>
          </a:p>
          <a:p>
            <a:pPr lvl="1" defTabSz="342797"/>
            <a:r>
              <a:rPr lang="en-US" sz="1800" b="1">
                <a:latin typeface="Adobe Clean" panose="020B0503020404020204" pitchFamily="34" charset="0"/>
              </a:rPr>
              <a:t>Scalability &amp; reliability</a:t>
            </a:r>
            <a:r>
              <a:rPr lang="en-US" sz="1800" b="1">
                <a:latin typeface="Adobe Clean Light" panose="020B0303020404020204" pitchFamily="34" charset="0"/>
              </a:rPr>
              <a:t> </a:t>
            </a:r>
            <a:r>
              <a:rPr lang="en-US" sz="1800">
                <a:latin typeface="Adobe Clean Light" panose="020B0303020404020204" pitchFamily="34" charset="0"/>
              </a:rPr>
              <a:t>are a concern as IT teams are constantly being asked to expose the data within the warehouse to the various marketing applications within the marketing stack. Long term to plans to re-architect the warehouse and move to Redshift or Snowflake</a:t>
            </a:r>
          </a:p>
          <a:p>
            <a:pPr lvl="1" defTabSz="342797"/>
            <a:r>
              <a:rPr lang="en-US" sz="1800" b="1">
                <a:latin typeface="Adobe Clean" panose="020B0503020404020204" pitchFamily="34" charset="0"/>
              </a:rPr>
              <a:t>Data Governance &amp; privacy </a:t>
            </a:r>
            <a:r>
              <a:rPr lang="en-US" sz="1800">
                <a:latin typeface="Adobe Clean Light" panose="020B0303020404020204" pitchFamily="34" charset="0"/>
              </a:rPr>
              <a:t>are key priorities with all systems moving forward. Need to centralize all governance and privacy for internal teams and marketing teams when working with the customer data</a:t>
            </a:r>
          </a:p>
        </p:txBody>
      </p:sp>
      <p:pic>
        <p:nvPicPr>
          <p:cNvPr id="4" name="Graphic 3">
            <a:extLst>
              <a:ext uri="{FF2B5EF4-FFF2-40B4-BE49-F238E27FC236}">
                <a16:creationId xmlns:a16="http://schemas.microsoft.com/office/drawing/2014/main" id="{6690DF35-202F-3FFF-9609-542F4E5EBA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8986" y="1032667"/>
            <a:ext cx="7205511" cy="4863830"/>
          </a:xfrm>
          <a:prstGeom prst="rect">
            <a:avLst/>
          </a:prstGeom>
        </p:spPr>
      </p:pic>
    </p:spTree>
    <p:extLst>
      <p:ext uri="{BB962C8B-B14F-4D97-AF65-F5344CB8AC3E}">
        <p14:creationId xmlns:p14="http://schemas.microsoft.com/office/powerpoint/2010/main" val="419180652"/>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19C79-D301-5F4B-B6EB-1D6E23854FE4}"/>
              </a:ext>
            </a:extLst>
          </p:cNvPr>
          <p:cNvSpPr>
            <a:spLocks noGrp="1"/>
          </p:cNvSpPr>
          <p:nvPr>
            <p:ph type="title"/>
          </p:nvPr>
        </p:nvSpPr>
        <p:spPr/>
        <p:txBody>
          <a:bodyPr/>
          <a:lstStyle/>
          <a:p>
            <a:r>
              <a:rPr lang="en-US" b="1" dirty="0"/>
              <a:t>Customer Data Architecture: Warehouse View</a:t>
            </a:r>
          </a:p>
        </p:txBody>
      </p:sp>
      <p:pic>
        <p:nvPicPr>
          <p:cNvPr id="5" name="Picture 4" descr="Diagram&#10;&#10;Description automatically generated">
            <a:extLst>
              <a:ext uri="{FF2B5EF4-FFF2-40B4-BE49-F238E27FC236}">
                <a16:creationId xmlns:a16="http://schemas.microsoft.com/office/drawing/2014/main" id="{27D592FA-388A-9145-B255-075485D92E39}"/>
              </a:ext>
            </a:extLst>
          </p:cNvPr>
          <p:cNvPicPr>
            <a:picLocks noChangeAspect="1"/>
          </p:cNvPicPr>
          <p:nvPr/>
        </p:nvPicPr>
        <p:blipFill rotWithShape="1">
          <a:blip r:embed="rId3"/>
          <a:srcRect t="7112"/>
          <a:stretch/>
        </p:blipFill>
        <p:spPr>
          <a:xfrm>
            <a:off x="1146048" y="1052236"/>
            <a:ext cx="9633140" cy="5515962"/>
          </a:xfrm>
          <a:prstGeom prst="rect">
            <a:avLst/>
          </a:prstGeom>
        </p:spPr>
      </p:pic>
    </p:spTree>
    <p:extLst>
      <p:ext uri="{BB962C8B-B14F-4D97-AF65-F5344CB8AC3E}">
        <p14:creationId xmlns:p14="http://schemas.microsoft.com/office/powerpoint/2010/main" val="1760984308"/>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A3A48-1D51-004E-0259-F13C3F07C1CD}"/>
              </a:ext>
            </a:extLst>
          </p:cNvPr>
          <p:cNvSpPr>
            <a:spLocks noGrp="1"/>
          </p:cNvSpPr>
          <p:nvPr>
            <p:ph type="title"/>
          </p:nvPr>
        </p:nvSpPr>
        <p:spPr/>
        <p:txBody>
          <a:bodyPr/>
          <a:lstStyle/>
          <a:p>
            <a:r>
              <a:rPr lang="en-US" b="1"/>
              <a:t>Customer Data Architecture: Streaming Payloads</a:t>
            </a:r>
          </a:p>
        </p:txBody>
      </p:sp>
      <p:pic>
        <p:nvPicPr>
          <p:cNvPr id="5" name="Picture 4" descr="Text&#10;&#10;Description automatically generated">
            <a:extLst>
              <a:ext uri="{FF2B5EF4-FFF2-40B4-BE49-F238E27FC236}">
                <a16:creationId xmlns:a16="http://schemas.microsoft.com/office/drawing/2014/main" id="{CD073555-F3AB-0948-8059-0D738CFFC330}"/>
              </a:ext>
            </a:extLst>
          </p:cNvPr>
          <p:cNvPicPr>
            <a:picLocks noChangeAspect="1"/>
          </p:cNvPicPr>
          <p:nvPr/>
        </p:nvPicPr>
        <p:blipFill>
          <a:blip r:embed="rId3"/>
          <a:stretch>
            <a:fillRect/>
          </a:stretch>
        </p:blipFill>
        <p:spPr>
          <a:xfrm>
            <a:off x="304932" y="1152827"/>
            <a:ext cx="3706601" cy="4605907"/>
          </a:xfrm>
          <a:prstGeom prst="rect">
            <a:avLst/>
          </a:prstGeom>
        </p:spPr>
      </p:pic>
      <p:pic>
        <p:nvPicPr>
          <p:cNvPr id="11" name="Picture 10" descr="Text&#10;&#10;Description automatically generated">
            <a:extLst>
              <a:ext uri="{FF2B5EF4-FFF2-40B4-BE49-F238E27FC236}">
                <a16:creationId xmlns:a16="http://schemas.microsoft.com/office/drawing/2014/main" id="{539ED95D-9091-D74D-AA91-3F89E7D032F8}"/>
              </a:ext>
            </a:extLst>
          </p:cNvPr>
          <p:cNvPicPr>
            <a:picLocks noChangeAspect="1"/>
          </p:cNvPicPr>
          <p:nvPr/>
        </p:nvPicPr>
        <p:blipFill rotWithShape="1">
          <a:blip r:embed="rId4"/>
          <a:srcRect l="2593"/>
          <a:stretch/>
        </p:blipFill>
        <p:spPr>
          <a:xfrm>
            <a:off x="4504430" y="1152827"/>
            <a:ext cx="3335655" cy="3542175"/>
          </a:xfrm>
          <a:prstGeom prst="rect">
            <a:avLst/>
          </a:prstGeom>
        </p:spPr>
      </p:pic>
      <p:pic>
        <p:nvPicPr>
          <p:cNvPr id="7" name="Picture 6" descr="Text&#10;&#10;Description automatically generated">
            <a:extLst>
              <a:ext uri="{FF2B5EF4-FFF2-40B4-BE49-F238E27FC236}">
                <a16:creationId xmlns:a16="http://schemas.microsoft.com/office/drawing/2014/main" id="{91442555-7A39-2B48-B16D-786AB6B2D6F7}"/>
              </a:ext>
            </a:extLst>
          </p:cNvPr>
          <p:cNvPicPr>
            <a:picLocks noChangeAspect="1"/>
          </p:cNvPicPr>
          <p:nvPr/>
        </p:nvPicPr>
        <p:blipFill>
          <a:blip r:embed="rId5"/>
          <a:stretch>
            <a:fillRect/>
          </a:stretch>
        </p:blipFill>
        <p:spPr>
          <a:xfrm>
            <a:off x="8292080" y="1152827"/>
            <a:ext cx="3509749" cy="2951103"/>
          </a:xfrm>
          <a:prstGeom prst="rect">
            <a:avLst/>
          </a:prstGeom>
        </p:spPr>
      </p:pic>
    </p:spTree>
    <p:extLst>
      <p:ext uri="{BB962C8B-B14F-4D97-AF65-F5344CB8AC3E}">
        <p14:creationId xmlns:p14="http://schemas.microsoft.com/office/powerpoint/2010/main" val="2311877067"/>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F4D88-AB64-7252-FE9C-D2EEA0EC8725}"/>
              </a:ext>
            </a:extLst>
          </p:cNvPr>
          <p:cNvSpPr>
            <a:spLocks noGrp="1"/>
          </p:cNvSpPr>
          <p:nvPr>
            <p:ph type="title"/>
          </p:nvPr>
        </p:nvSpPr>
        <p:spPr>
          <a:xfrm>
            <a:off x="310815" y="312662"/>
            <a:ext cx="11491015" cy="646189"/>
          </a:xfrm>
        </p:spPr>
        <p:txBody>
          <a:bodyPr anchor="t">
            <a:normAutofit/>
          </a:bodyPr>
          <a:lstStyle/>
          <a:p>
            <a:r>
              <a:rPr lang="en-US" b="1" dirty="0"/>
              <a:t>Proposed North Star Architecture</a:t>
            </a:r>
          </a:p>
        </p:txBody>
      </p:sp>
      <p:pic>
        <p:nvPicPr>
          <p:cNvPr id="5" name="Graphic 4">
            <a:extLst>
              <a:ext uri="{FF2B5EF4-FFF2-40B4-BE49-F238E27FC236}">
                <a16:creationId xmlns:a16="http://schemas.microsoft.com/office/drawing/2014/main" id="{102B6594-243F-F53E-FEC3-4069726E4A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26416" y="1101316"/>
            <a:ext cx="8459812" cy="5181697"/>
          </a:xfrm>
          <a:prstGeom prst="rect">
            <a:avLst/>
          </a:prstGeom>
        </p:spPr>
      </p:pic>
    </p:spTree>
    <p:extLst>
      <p:ext uri="{BB962C8B-B14F-4D97-AF65-F5344CB8AC3E}">
        <p14:creationId xmlns:p14="http://schemas.microsoft.com/office/powerpoint/2010/main" val="22536802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10.0&quot;&gt;&lt;object type=&quot;1&quot; unique_id=&quot;10001&quot;&gt;&lt;object type=&quot;8&quot; unique_id=&quot;717709&quot;&gt;&lt;/object&gt;&lt;object type=&quot;2&quot; unique_id=&quot;717710&quot;&gt;&lt;object type=&quot;3&quot; unique_id=&quot;717712&quot;&gt;&lt;property id=&quot;20148&quot; value=&quot;5&quot;/&gt;&lt;property id=&quot;20300&quot; value=&quot;Slide 10 - &amp;quot;Section Divider&amp;quot;&quot;/&gt;&lt;property id=&quot;20307&quot; value=&quot;274&quot;/&gt;&lt;/object&gt;&lt;object type=&quot;3&quot; unique_id=&quot;717778&quot;&gt;&lt;property id=&quot;20148&quot; value=&quot;5&quot;/&gt;&lt;property id=&quot;20300&quot; value=&quot;Slide 1 - &amp;quot;Title Slide&amp;quot;&quot;/&gt;&lt;property id=&quot;20307&quot; value=&quot;273&quot;/&gt;&lt;/object&gt;&lt;object type=&quot;3&quot; unique_id=&quot;717779&quot;&gt;&lt;property id=&quot;20148&quot; value=&quot;5&quot;/&gt;&lt;property id=&quot;20300&quot; value=&quot;Slide 20&quot;/&gt;&lt;property id=&quot;20307&quot; value=&quot;278&quot;/&gt;&lt;/object&gt;&lt;object type=&quot;3&quot; unique_id=&quot;717900&quot;&gt;&lt;property id=&quot;20148&quot; value=&quot;5&quot;/&gt;&lt;property id=&quot;20300&quot; value=&quot;Slide 11 - &amp;quot;White Content Slide – Graphic Footer &amp;amp; Header&amp;quot;&quot;/&gt;&lt;property id=&quot;20307&quot; value=&quot;279&quot;/&gt;&lt;/object&gt;&lt;object type=&quot;3&quot; unique_id=&quot;717901&quot;&gt;&lt;property id=&quot;20148&quot; value=&quot;5&quot;/&gt;&lt;property id=&quot;20300&quot; value=&quot;Slide 18 - &amp;quot;Black Content Slide – Graphic Footer&amp;quot;&quot;/&gt;&lt;property id=&quot;20307&quot; value=&quot;283&quot;/&gt;&lt;/object&gt;&lt;object type=&quot;3&quot; unique_id=&quot;717902&quot;&gt;&lt;property id=&quot;20148&quot; value=&quot;5&quot;/&gt;&lt;property id=&quot;20300&quot; value=&quot;Slide 17 - &amp;quot;Black Content Slide – Graphic Footer &amp;amp; Header&amp;quot;&quot;/&gt;&lt;property id=&quot;20307&quot; value=&quot;284&quot;/&gt;&lt;/object&gt;&lt;object type=&quot;3&quot; unique_id=&quot;1709896&quot;&gt;&lt;property id=&quot;20148&quot; value=&quot;5&quot;/&gt;&lt;property id=&quot;20300&quot; value=&quot;Slide 2 - &amp;quot;Additional templates and more resources&amp;quot;&quot;/&gt;&lt;property id=&quot;20307&quot; value=&quot;292&quot;/&gt;&lt;/object&gt;&lt;object type=&quot;3&quot; unique_id=&quot;1709897&quot;&gt;&lt;property id=&quot;20148&quot; value=&quot;5&quot;/&gt;&lt;property id=&quot;20300&quot; value=&quot;Slide 3 - &amp;quot;How to save this as a template within PowerPoint&amp;quot;&quot;/&gt;&lt;property id=&quot;20307&quot; value=&quot;293&quot;/&gt;&lt;/object&gt;&lt;object type=&quot;3&quot; unique_id=&quot;1709898&quot;&gt;&lt;property id=&quot;20148&quot; value=&quot;5&quot;/&gt;&lt;property id=&quot;20300&quot; value=&quot;Slide 5 - &amp;quot;Using Footers and Page Numbers&amp;quot;&quot;/&gt;&lt;property id=&quot;20307&quot; value=&quot;294&quot;/&gt;&lt;/object&gt;&lt;object type=&quot;3&quot; unique_id=&quot;1709899&quot;&gt;&lt;property id=&quot;20148&quot; value=&quot;5&quot;/&gt;&lt;property id=&quot;20300&quot; value=&quot;Slide 12 - &amp;quot;White Content Slide – Graphic Footer&amp;quot;&quot;/&gt;&lt;property id=&quot;20307&quot; value=&quot;287&quot;/&gt;&lt;/object&gt;&lt;object type=&quot;3&quot; unique_id=&quot;1709900&quot;&gt;&lt;property id=&quot;20148&quot; value=&quot;5&quot;/&gt;&lt;property id=&quot;20300&quot; value=&quot;Slide 13 - &amp;quot;White Content Slide – No Graphic&amp;quot;&quot;/&gt;&lt;property id=&quot;20307&quot; value=&quot;288&quot;/&gt;&lt;/object&gt;&lt;object type=&quot;3&quot; unique_id=&quot;1709901&quot;&gt;&lt;property id=&quot;20148&quot; value=&quot;5&quot;/&gt;&lt;property id=&quot;20300&quot; value=&quot;Slide 14 - &amp;quot;Gray Content Slide – Graphic Footer &amp;amp; Header&amp;quot;&quot;/&gt;&lt;property id=&quot;20307&quot; value=&quot;289&quot;/&gt;&lt;/object&gt;&lt;object type=&quot;3&quot; unique_id=&quot;1709902&quot;&gt;&lt;property id=&quot;20148&quot; value=&quot;5&quot;/&gt;&lt;property id=&quot;20300&quot; value=&quot;Slide 15 - &amp;quot;Gray Content Slide – Graphic Footer&amp;quot;&quot;/&gt;&lt;property id=&quot;20307&quot; value=&quot;290&quot;/&gt;&lt;/object&gt;&lt;object type=&quot;3&quot; unique_id=&quot;1709903&quot;&gt;&lt;property id=&quot;20148&quot; value=&quot;5&quot;/&gt;&lt;property id=&quot;20300&quot; value=&quot;Slide 16 - &amp;quot;Gray Content Slide – No Graphic&amp;quot;&quot;/&gt;&lt;property id=&quot;20307&quot; value=&quot;291&quot;/&gt;&lt;/object&gt;&lt;object type=&quot;3&quot; unique_id=&quot;1709904&quot;&gt;&lt;property id=&quot;20148&quot; value=&quot;5&quot;/&gt;&lt;property id=&quot;20300&quot; value=&quot;Slide 19 - &amp;quot;Black Content Slide – No Graphic&amp;quot;&quot;/&gt;&lt;property id=&quot;20307&quot; value=&quot;286&quot;/&gt;&lt;/object&gt;&lt;object type=&quot;3&quot; unique_id=&quot;1709905&quot;&gt;&lt;property id=&quot;20148&quot; value=&quot;5&quot;/&gt;&lt;property id=&quot;20300&quot; value=&quot;Slide 21&quot;/&gt;&lt;property id=&quot;20307&quot; value=&quot;285&quot;/&gt;&lt;/object&gt;&lt;object type=&quot;3&quot; unique_id=&quot;1710038&quot;&gt;&lt;property id=&quot;20148&quot; value=&quot;5&quot;/&gt;&lt;property id=&quot;20300&quot; value=&quot;Slide 4 - &amp;quot;Slide layouts&amp;quot;&quot;/&gt;&lt;property id=&quot;20307&quot; value=&quot;298&quot;/&gt;&lt;/object&gt;&lt;object type=&quot;3&quot; unique_id=&quot;1710039&quot;&gt;&lt;property id=&quot;20148&quot; value=&quot;5&quot;/&gt;&lt;property id=&quot;20300&quot; value=&quot;Slide 6 - &amp;quot;Converting old presentations to this template&amp;quot;&quot;/&gt;&lt;property id=&quot;20307&quot; value=&quot;295&quot;/&gt;&lt;/object&gt;&lt;object type=&quot;3&quot; unique_id=&quot;1710040&quot;&gt;&lt;property id=&quot;20148&quot; value=&quot;5&quot;/&gt;&lt;property id=&quot;20300&quot; value=&quot;Slide 7 - &amp;quot;Bar charts&amp;quot;&quot;/&gt;&lt;property id=&quot;20307&quot; value=&quot;296&quot;/&gt;&lt;/object&gt;&lt;object type=&quot;3&quot; unique_id=&quot;1710041&quot;&gt;&lt;property id=&quot;20148&quot; value=&quot;5&quot;/&gt;&lt;property id=&quot;20300&quot; value=&quot;Slide 8 - &amp;quot;Pie charts&amp;quot;&quot;/&gt;&lt;property id=&quot;20307&quot; value=&quot;297&quot;/&gt;&lt;/object&gt;&lt;object type=&quot;3&quot; unique_id=&quot;1710042&quot;&gt;&lt;property id=&quot;20148&quot; value=&quot;5&quot;/&gt;&lt;property id=&quot;20300&quot; value=&quot;Slide 9 - &amp;quot;Color palette&amp;quot;&quot;/&gt;&lt;property id=&quot;20307&quot; value=&quot;299&quot;/&gt;&lt;/object&gt;&lt;/object&gt;&lt;/object&gt;&lt;/database&gt;"/>
  <p:tag name="SECTOMILLISECCONVERTED" val="1"/>
</p:tagLst>
</file>

<file path=ppt/theme/theme1.xml><?xml version="1.0" encoding="utf-8"?>
<a:theme xmlns:a="http://schemas.openxmlformats.org/drawingml/2006/main" name="Adobe Corporate Master 2020">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Adobe PPT Font Set 2020">
      <a:majorFont>
        <a:latin typeface="Adobe Clean ExtraBold"/>
        <a:ea typeface=""/>
        <a:cs typeface=""/>
      </a:majorFont>
      <a:minorFont>
        <a:latin typeface="Adobe Clean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8738535A-A525-1648-A667-C0EACF8A2805}" vid="{9BF90986-10D5-3047-9056-B5C369F8E39E}"/>
    </a:ext>
  </a:extLst>
</a:theme>
</file>

<file path=ppt/theme/theme2.xml><?xml version="1.0" encoding="utf-8"?>
<a:theme xmlns:a="http://schemas.openxmlformats.org/drawingml/2006/main" name="1_Adobe Master 2020">
  <a:themeElements>
    <a:clrScheme name="Adobe Template 2020 v03">
      <a:dk1>
        <a:srgbClr val="000000"/>
      </a:dk1>
      <a:lt1>
        <a:srgbClr val="FFFFFF"/>
      </a:lt1>
      <a:dk2>
        <a:srgbClr val="2C2C2C"/>
      </a:dk2>
      <a:lt2>
        <a:srgbClr val="B3B3B3"/>
      </a:lt2>
      <a:accent1>
        <a:srgbClr val="49DE51"/>
      </a:accent1>
      <a:accent2>
        <a:srgbClr val="308FFF"/>
      </a:accent2>
      <a:accent3>
        <a:srgbClr val="FF51F5"/>
      </a:accent3>
      <a:accent4>
        <a:srgbClr val="FF9900"/>
      </a:accent4>
      <a:accent5>
        <a:srgbClr val="FFD11F"/>
      </a:accent5>
      <a:accent6>
        <a:srgbClr val="FA0F00"/>
      </a:accent6>
      <a:hlink>
        <a:srgbClr val="5F5F5F"/>
      </a:hlink>
      <a:folHlink>
        <a:srgbClr val="919191"/>
      </a:folHlink>
    </a:clrScheme>
    <a:fontScheme name="Adobe 2020">
      <a:majorFont>
        <a:latin typeface="Adobe Clean ExtraBold"/>
        <a:ea typeface=""/>
        <a:cs typeface=""/>
      </a:majorFont>
      <a:minorFont>
        <a:latin typeface="Adobe Clean SemiLight"/>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75000"/>
          </a:schemeClr>
        </a:solidFill>
        <a:ln w="12700">
          <a:solidFill>
            <a:schemeClr val="bg1">
              <a:lumMod val="75000"/>
            </a:schemeClr>
          </a:solidFill>
        </a:ln>
      </a:spPr>
      <a:bodyPr lIns="45720" tIns="45720" rIns="45720" bIns="45720" rtlCol="0" anchor="ctr"/>
      <a:lstStyle>
        <a:defPPr algn="l">
          <a:spcBef>
            <a:spcPts val="1200"/>
          </a:spcBef>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253117d8-d2a4-4df0-9e9e-720d4169741a" xsi:nil="true"/>
    <lcf76f155ced4ddcb4097134ff3c332f xmlns="253117d8-d2a4-4df0-9e9e-720d4169741a">
      <Terms xmlns="http://schemas.microsoft.com/office/infopath/2007/PartnerControls"/>
    </lcf76f155ced4ddcb4097134ff3c332f>
    <TaxCatchAll xmlns="ff255101-aeb3-4c03-bdfc-602a4e7f2d57" xsi:nil="true"/>
    <SharedWithUsers xmlns="ff255101-aeb3-4c03-bdfc-602a4e7f2d57">
      <UserInfo>
        <DisplayName/>
        <AccountId xsi:nil="true"/>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87E3FC0291C44985AF58F71284191C" ma:contentTypeVersion="15" ma:contentTypeDescription="Create a new document." ma:contentTypeScope="" ma:versionID="10f4029d2780d685b454577830babb45">
  <xsd:schema xmlns:xsd="http://www.w3.org/2001/XMLSchema" xmlns:xs="http://www.w3.org/2001/XMLSchema" xmlns:p="http://schemas.microsoft.com/office/2006/metadata/properties" xmlns:ns2="253117d8-d2a4-4df0-9e9e-720d4169741a" xmlns:ns3="ff255101-aeb3-4c03-bdfc-602a4e7f2d57" targetNamespace="http://schemas.microsoft.com/office/2006/metadata/properties" ma:root="true" ma:fieldsID="ab92fb4ad196040bcecc1360add28476" ns2:_="" ns3:_="">
    <xsd:import namespace="253117d8-d2a4-4df0-9e9e-720d4169741a"/>
    <xsd:import namespace="ff255101-aeb3-4c03-bdfc-602a4e7f2d5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LengthInSeconds"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OCR"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3117d8-d2a4-4df0-9e9e-720d416974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4b1daa41-56b4-4620-81a0-b7316f7f93e2"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f255101-aeb3-4c03-bdfc-602a4e7f2d5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d1a87a8-3c42-494a-a4f0-030536d3f24a}" ma:internalName="TaxCatchAll" ma:showField="CatchAllData" ma:web="ff255101-aeb3-4c03-bdfc-602a4e7f2d5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95D83E-E1CA-4771-8A6E-886367F557CA}">
  <ds:schemaRefs>
    <ds:schemaRef ds:uri="http://schemas.microsoft.com/sharepoint/v3/contenttype/forms"/>
  </ds:schemaRefs>
</ds:datastoreItem>
</file>

<file path=customXml/itemProps2.xml><?xml version="1.0" encoding="utf-8"?>
<ds:datastoreItem xmlns:ds="http://schemas.openxmlformats.org/officeDocument/2006/customXml" ds:itemID="{865FB2D4-B17D-4DEE-B470-3B5F3B4F2B10}">
  <ds:schemaRefs>
    <ds:schemaRef ds:uri="253117d8-d2a4-4df0-9e9e-720d4169741a"/>
    <ds:schemaRef ds:uri="ff255101-aeb3-4c03-bdfc-602a4e7f2d57"/>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A2223A0-5C89-4C18-B80F-5D320A75365E}">
  <ds:schemaRefs>
    <ds:schemaRef ds:uri="253117d8-d2a4-4df0-9e9e-720d4169741a"/>
    <ds:schemaRef ds:uri="ff255101-aeb3-4c03-bdfc-602a4e7f2d5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Adobe Corp Default</Template>
  <TotalTime>1261</TotalTime>
  <Words>791</Words>
  <Application>Microsoft Office PowerPoint</Application>
  <PresentationFormat>Custom</PresentationFormat>
  <Paragraphs>48</Paragraphs>
  <Slides>10</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vt:i4>
      </vt:variant>
    </vt:vector>
  </HeadingPairs>
  <TitlesOfParts>
    <vt:vector size="19" baseType="lpstr">
      <vt:lpstr>Adobe Clean</vt:lpstr>
      <vt:lpstr>Adobe Clean ExtraBold</vt:lpstr>
      <vt:lpstr>Adobe Clean Light</vt:lpstr>
      <vt:lpstr>Adobe Clean SemiLight</vt:lpstr>
      <vt:lpstr>Arial</vt:lpstr>
      <vt:lpstr>Calibri</vt:lpstr>
      <vt:lpstr>Wingdings</vt:lpstr>
      <vt:lpstr>Adobe Corporate Master 2020</vt:lpstr>
      <vt:lpstr>1_Adobe Master 2020</vt:lpstr>
      <vt:lpstr>PowerPoint Presentation</vt:lpstr>
      <vt:lpstr>Connection 5G: Business Primer</vt:lpstr>
      <vt:lpstr>Customer Use Cases</vt:lpstr>
      <vt:lpstr>Customer Use Cases – Phase 1 Focus</vt:lpstr>
      <vt:lpstr>Connection 5G: System Description</vt:lpstr>
      <vt:lpstr>Customer Architecture: System View</vt:lpstr>
      <vt:lpstr>Customer Data Architecture: Warehouse View</vt:lpstr>
      <vt:lpstr>Customer Data Architecture: Streaming Payloads</vt:lpstr>
      <vt:lpstr>Proposed North Star Architecture</vt:lpstr>
      <vt:lpstr>Proposed Phase 1 Architecture</vt:lpstr>
    </vt:vector>
  </TitlesOfParts>
  <Company>Adobe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Developer Experience Program</dc:title>
  <dc:creator>Eric Knee</dc:creator>
  <cp:lastModifiedBy>Eric Knee</cp:lastModifiedBy>
  <cp:revision>1</cp:revision>
  <dcterms:created xsi:type="dcterms:W3CDTF">2021-10-19T18:05:48Z</dcterms:created>
  <dcterms:modified xsi:type="dcterms:W3CDTF">2022-08-12T22:10:10Z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0x0101003987E3FC0291C44985AF58F71284191C</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ies>
</file>